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75" r:id="rId1"/>
  </p:sldMasterIdLst>
  <p:notesMasterIdLst>
    <p:notesMasterId r:id="rId14"/>
  </p:notesMasterIdLst>
  <p:handoutMasterIdLst>
    <p:handoutMasterId r:id="rId15"/>
  </p:handoutMasterIdLst>
  <p:sldIdLst>
    <p:sldId id="256" r:id="rId2"/>
    <p:sldId id="257" r:id="rId3"/>
    <p:sldId id="259" r:id="rId4"/>
    <p:sldId id="289" r:id="rId5"/>
    <p:sldId id="296" r:id="rId6"/>
    <p:sldId id="291" r:id="rId7"/>
    <p:sldId id="292" r:id="rId8"/>
    <p:sldId id="293" r:id="rId9"/>
    <p:sldId id="290" r:id="rId10"/>
    <p:sldId id="294" r:id="rId11"/>
    <p:sldId id="261" r:id="rId12"/>
    <p:sldId id="295" r:id="rId13"/>
  </p:sldIdLst>
  <p:sldSz cx="12192000" cy="6858000"/>
  <p:notesSz cx="6797675" cy="9872663"/>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2F4D4"/>
    <a:srgbClr val="FFE4C9"/>
    <a:srgbClr val="FFD5AB"/>
    <a:srgbClr val="FF9933"/>
    <a:srgbClr val="FF3300"/>
    <a:srgbClr val="FFE5E5"/>
    <a:srgbClr val="FFF3F3"/>
    <a:srgbClr val="FFC5C5"/>
    <a:srgbClr val="FF7C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42" autoAdjust="0"/>
    <p:restoredTop sz="94660"/>
  </p:normalViewPr>
  <p:slideViewPr>
    <p:cSldViewPr snapToGrid="0">
      <p:cViewPr varScale="1">
        <p:scale>
          <a:sx n="67" d="100"/>
          <a:sy n="67" d="100"/>
        </p:scale>
        <p:origin x="-696"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FFD1E35-329C-4037-A766-81B60AE9C0AA}"/>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xmlns="" id="{B781A852-6422-466C-9876-2CE955E0EA38}"/>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pPr>
              <a:defRPr/>
            </a:pPr>
            <a:fld id="{67BDA65D-A2CA-40A5-86A9-413DABE997F2}" type="datetimeFigureOut">
              <a:rPr lang="en-US"/>
              <a:pPr>
                <a:defRPr/>
              </a:pPr>
              <a:t>5/24/2022</a:t>
            </a:fld>
            <a:endParaRPr lang="en-US"/>
          </a:p>
        </p:txBody>
      </p:sp>
      <p:sp>
        <p:nvSpPr>
          <p:cNvPr id="4" name="Footer Placeholder 3">
            <a:extLst>
              <a:ext uri="{FF2B5EF4-FFF2-40B4-BE49-F238E27FC236}">
                <a16:creationId xmlns:a16="http://schemas.microsoft.com/office/drawing/2014/main" xmlns="" id="{DA543F9B-D129-4378-B9C7-C4DF3E5AF053}"/>
              </a:ext>
            </a:extLst>
          </p:cNvPr>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a:extLst>
              <a:ext uri="{FF2B5EF4-FFF2-40B4-BE49-F238E27FC236}">
                <a16:creationId xmlns:a16="http://schemas.microsoft.com/office/drawing/2014/main" xmlns="" id="{9162204C-AF8A-475D-9FB5-ABB25B463BFC}"/>
              </a:ext>
            </a:extLst>
          </p:cNvPr>
          <p:cNvSpPr>
            <a:spLocks noGrp="1"/>
          </p:cNvSpPr>
          <p:nvPr>
            <p:ph type="sldNum" sz="quarter" idx="3"/>
          </p:nvPr>
        </p:nvSpPr>
        <p:spPr>
          <a:xfrm>
            <a:off x="3849688" y="9377363"/>
            <a:ext cx="2946400"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019C049-AE20-4B52-8D5E-CE44401225DE}" type="slidenum">
              <a:rPr lang="en-US" altLang="en-US"/>
              <a:pPr/>
              <a:t>‹#›</a:t>
            </a:fld>
            <a:endParaRPr lang="en-US" alt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D7820D6-F7E8-49B9-9968-7CA655EF5FA1}"/>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xmlns="" id="{5295534B-548E-4E87-9415-4A02E7747F25}"/>
              </a:ext>
            </a:extLst>
          </p:cNvPr>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pPr>
              <a:defRPr/>
            </a:pPr>
            <a:fld id="{A3420DD0-3B54-4502-9465-8227BFC97CF6}" type="datetimeFigureOut">
              <a:rPr lang="en-US"/>
              <a:pPr>
                <a:defRPr/>
              </a:pPr>
              <a:t>5/24/2022</a:t>
            </a:fld>
            <a:endParaRPr lang="en-US"/>
          </a:p>
        </p:txBody>
      </p:sp>
      <p:sp>
        <p:nvSpPr>
          <p:cNvPr id="4" name="Slide Image Placeholder 3">
            <a:extLst>
              <a:ext uri="{FF2B5EF4-FFF2-40B4-BE49-F238E27FC236}">
                <a16:creationId xmlns:a16="http://schemas.microsoft.com/office/drawing/2014/main" xmlns="" id="{62C26955-B581-4A6B-B591-8CD3A76323EC}"/>
              </a:ext>
            </a:extLst>
          </p:cNvPr>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079F3B6A-8065-4221-9CA5-A7B4FEE3C581}"/>
              </a:ext>
            </a:extLst>
          </p:cNvPr>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32D0606B-F227-4E5C-843C-1D8FBE50DE18}"/>
              </a:ext>
            </a:extLst>
          </p:cNvPr>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xmlns="" id="{AD4EF942-D592-4CA4-B54F-E261EAFB5043}"/>
              </a:ext>
            </a:extLst>
          </p:cNvPr>
          <p:cNvSpPr>
            <a:spLocks noGrp="1"/>
          </p:cNvSpPr>
          <p:nvPr>
            <p:ph type="sldNum" sz="quarter" idx="5"/>
          </p:nvPr>
        </p:nvSpPr>
        <p:spPr>
          <a:xfrm>
            <a:off x="3849688" y="9377363"/>
            <a:ext cx="2946400" cy="4953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45713C-0897-41B1-BECE-CDC67CD1C5DB}"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5">
            <a:extLst>
              <a:ext uri="{FF2B5EF4-FFF2-40B4-BE49-F238E27FC236}">
                <a16:creationId xmlns:a16="http://schemas.microsoft.com/office/drawing/2014/main" xmlns="" id="{63BFBE29-9D9D-4ACA-A2BA-FF87F75E0466}"/>
              </a:ext>
            </a:extLst>
          </p:cNvPr>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xmlns="" id="{96BEEC41-F25B-4DAB-9FBD-FD1B163B9C7A}"/>
              </a:ext>
            </a:extLst>
          </p:cNvPr>
          <p:cNvSpPr>
            <a:spLocks noGrp="1"/>
          </p:cNvSpPr>
          <p:nvPr>
            <p:ph type="dt" sz="half" idx="10"/>
          </p:nvPr>
        </p:nvSpPr>
        <p:spPr/>
        <p:txBody>
          <a:bodyPr/>
          <a:lstStyle>
            <a:lvl1pPr>
              <a:defRPr/>
            </a:lvl1pPr>
          </a:lstStyle>
          <a:p>
            <a:pPr>
              <a:defRPr/>
            </a:pPr>
            <a:fld id="{45C936DC-F47B-4D6F-ABAB-654FB27A32CB}" type="datetime1">
              <a:rPr lang="en-US"/>
              <a:pPr>
                <a:defRPr/>
              </a:pPr>
              <a:t>5/24/2022</a:t>
            </a:fld>
            <a:endParaRPr lang="en-US" dirty="0"/>
          </a:p>
        </p:txBody>
      </p:sp>
      <p:sp>
        <p:nvSpPr>
          <p:cNvPr id="6" name="Footer Placeholder 4">
            <a:extLst>
              <a:ext uri="{FF2B5EF4-FFF2-40B4-BE49-F238E27FC236}">
                <a16:creationId xmlns:a16="http://schemas.microsoft.com/office/drawing/2014/main" xmlns="" id="{BAC4B421-E767-44D1-8A21-563B12E2B4AC}"/>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53CAA935-9180-49DF-93C4-7ABF06B552AF}"/>
              </a:ext>
            </a:extLst>
          </p:cNvPr>
          <p:cNvSpPr>
            <a:spLocks noGrp="1"/>
          </p:cNvSpPr>
          <p:nvPr>
            <p:ph type="sldNum" sz="quarter" idx="12"/>
          </p:nvPr>
        </p:nvSpPr>
        <p:spPr>
          <a:xfrm>
            <a:off x="531813" y="4529138"/>
            <a:ext cx="779462" cy="365125"/>
          </a:xfrm>
        </p:spPr>
        <p:txBody>
          <a:bodyPr/>
          <a:lstStyle>
            <a:lvl1pPr>
              <a:defRPr/>
            </a:lvl1pPr>
          </a:lstStyle>
          <a:p>
            <a:fld id="{4DEE3214-7772-40B2-989E-D47519A7BE10}" type="slidenum">
              <a:rPr lang="en-US" altLang="en-US"/>
              <a:pPr/>
              <a:t>‹#›</a:t>
            </a:fld>
            <a:endParaRPr lang="en-US" altLang="en-US"/>
          </a:p>
        </p:txBody>
      </p:sp>
    </p:spTree>
    <p:extLst>
      <p:ext uri="{BB962C8B-B14F-4D97-AF65-F5344CB8AC3E}">
        <p14:creationId xmlns:p14="http://schemas.microsoft.com/office/powerpoint/2010/main" xmlns="" val="406426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3BB91A1B-D13A-4D0C-B7B8-C190BC459B70}"/>
              </a:ext>
            </a:extLst>
          </p:cNvPr>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06AA43A9-A4D8-47B3-AC2D-489B592F2C11}"/>
              </a:ext>
            </a:extLst>
          </p:cNvPr>
          <p:cNvSpPr>
            <a:spLocks noGrp="1"/>
          </p:cNvSpPr>
          <p:nvPr>
            <p:ph type="dt" sz="half" idx="10"/>
          </p:nvPr>
        </p:nvSpPr>
        <p:spPr/>
        <p:txBody>
          <a:bodyPr/>
          <a:lstStyle>
            <a:lvl1pPr>
              <a:defRPr/>
            </a:lvl1pPr>
          </a:lstStyle>
          <a:p>
            <a:pPr>
              <a:defRPr/>
            </a:pPr>
            <a:fld id="{2DA6D925-2411-47A6-B939-D6919E53E053}" type="datetime1">
              <a:rPr lang="en-US"/>
              <a:pPr>
                <a:defRPr/>
              </a:pPr>
              <a:t>5/24/2022</a:t>
            </a:fld>
            <a:endParaRPr lang="en-US" dirty="0"/>
          </a:p>
        </p:txBody>
      </p:sp>
      <p:sp>
        <p:nvSpPr>
          <p:cNvPr id="6" name="Footer Placeholder 4">
            <a:extLst>
              <a:ext uri="{FF2B5EF4-FFF2-40B4-BE49-F238E27FC236}">
                <a16:creationId xmlns:a16="http://schemas.microsoft.com/office/drawing/2014/main" xmlns="" id="{4D277AB2-C862-4B21-9B8B-CA8D315B1F98}"/>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1D530F07-CAA4-4FA5-B1B9-577E5681B216}"/>
              </a:ext>
            </a:extLst>
          </p:cNvPr>
          <p:cNvSpPr>
            <a:spLocks noGrp="1"/>
          </p:cNvSpPr>
          <p:nvPr>
            <p:ph type="sldNum" sz="quarter" idx="12"/>
          </p:nvPr>
        </p:nvSpPr>
        <p:spPr>
          <a:xfrm>
            <a:off x="531813" y="3244850"/>
            <a:ext cx="779462" cy="365125"/>
          </a:xfrm>
        </p:spPr>
        <p:txBody>
          <a:bodyPr/>
          <a:lstStyle>
            <a:lvl1pPr>
              <a:defRPr/>
            </a:lvl1pPr>
          </a:lstStyle>
          <a:p>
            <a:fld id="{9038BD90-D36D-430F-8448-21AC9C1CCF17}" type="slidenum">
              <a:rPr lang="en-US" altLang="en-US"/>
              <a:pPr/>
              <a:t>‹#›</a:t>
            </a:fld>
            <a:endParaRPr lang="en-US" altLang="en-US"/>
          </a:p>
        </p:txBody>
      </p:sp>
    </p:spTree>
    <p:extLst>
      <p:ext uri="{BB962C8B-B14F-4D97-AF65-F5344CB8AC3E}">
        <p14:creationId xmlns:p14="http://schemas.microsoft.com/office/powerpoint/2010/main" xmlns="" val="59653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2AE6C6BD-0553-416B-A891-C3747B2F0E1D}"/>
              </a:ext>
            </a:extLst>
          </p:cNvPr>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TextBox 36">
            <a:extLst>
              <a:ext uri="{FF2B5EF4-FFF2-40B4-BE49-F238E27FC236}">
                <a16:creationId xmlns:a16="http://schemas.microsoft.com/office/drawing/2014/main" xmlns="" id="{593063E0-A4C0-49A3-AA60-2B6BF24421CA}"/>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chemeClr val="accent1"/>
                </a:solidFill>
                <a:latin typeface="Arial" panose="020B0604020202020204" pitchFamily="34" charset="0"/>
              </a:rPr>
              <a:t>“</a:t>
            </a:r>
          </a:p>
        </p:txBody>
      </p:sp>
      <p:sp>
        <p:nvSpPr>
          <p:cNvPr id="7" name="TextBox 37">
            <a:extLst>
              <a:ext uri="{FF2B5EF4-FFF2-40B4-BE49-F238E27FC236}">
                <a16:creationId xmlns:a16="http://schemas.microsoft.com/office/drawing/2014/main" xmlns="" id="{F777F00E-A3EC-4277-9B3C-08D807EC6AD5}"/>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chemeClr val="accent1"/>
                </a:solidFill>
                <a:latin typeface="Arial" panose="020B0604020202020204" pitchFamily="34" charset="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xmlns="" id="{27A93E5E-5AD1-4B87-AAFB-28E6F4296D05}"/>
              </a:ext>
            </a:extLst>
          </p:cNvPr>
          <p:cNvSpPr>
            <a:spLocks noGrp="1"/>
          </p:cNvSpPr>
          <p:nvPr>
            <p:ph type="dt" sz="half" idx="14"/>
          </p:nvPr>
        </p:nvSpPr>
        <p:spPr/>
        <p:txBody>
          <a:bodyPr/>
          <a:lstStyle>
            <a:lvl1pPr>
              <a:defRPr/>
            </a:lvl1pPr>
          </a:lstStyle>
          <a:p>
            <a:pPr>
              <a:defRPr/>
            </a:pPr>
            <a:fld id="{A4BC11C5-7EC9-4425-8226-03715F5581FF}" type="datetime1">
              <a:rPr lang="en-US"/>
              <a:pPr>
                <a:defRPr/>
              </a:pPr>
              <a:t>5/24/2022</a:t>
            </a:fld>
            <a:endParaRPr lang="en-US" dirty="0"/>
          </a:p>
        </p:txBody>
      </p:sp>
      <p:sp>
        <p:nvSpPr>
          <p:cNvPr id="9" name="Footer Placeholder 4">
            <a:extLst>
              <a:ext uri="{FF2B5EF4-FFF2-40B4-BE49-F238E27FC236}">
                <a16:creationId xmlns:a16="http://schemas.microsoft.com/office/drawing/2014/main" xmlns="" id="{3C856732-F3B2-4155-BE1D-E004A4DC4EEC}"/>
              </a:ext>
            </a:extLst>
          </p:cNvPr>
          <p:cNvSpPr>
            <a:spLocks noGrp="1"/>
          </p:cNvSpPr>
          <p:nvPr>
            <p:ph type="ftr" sz="quarter" idx="15"/>
          </p:nvPr>
        </p:nvSpPr>
        <p:spPr/>
        <p:txBody>
          <a:bodyPr/>
          <a:lstStyle>
            <a:lvl1pPr>
              <a:defRPr/>
            </a:lvl1pPr>
          </a:lstStyle>
          <a:p>
            <a:pPr>
              <a:defRPr/>
            </a:pPr>
            <a:r>
              <a:rPr lang="bg-BG"/>
              <a:t>Национален инспекторат по образованието</a:t>
            </a:r>
            <a:endParaRPr lang="en-US"/>
          </a:p>
        </p:txBody>
      </p:sp>
      <p:sp>
        <p:nvSpPr>
          <p:cNvPr id="10" name="Slide Number Placeholder 5">
            <a:extLst>
              <a:ext uri="{FF2B5EF4-FFF2-40B4-BE49-F238E27FC236}">
                <a16:creationId xmlns:a16="http://schemas.microsoft.com/office/drawing/2014/main" xmlns="" id="{E42ECC3E-1148-42EF-97D3-6C1698A18136}"/>
              </a:ext>
            </a:extLst>
          </p:cNvPr>
          <p:cNvSpPr>
            <a:spLocks noGrp="1"/>
          </p:cNvSpPr>
          <p:nvPr>
            <p:ph type="sldNum" sz="quarter" idx="16"/>
          </p:nvPr>
        </p:nvSpPr>
        <p:spPr>
          <a:xfrm>
            <a:off x="531813" y="3244850"/>
            <a:ext cx="779462" cy="365125"/>
          </a:xfrm>
        </p:spPr>
        <p:txBody>
          <a:bodyPr/>
          <a:lstStyle>
            <a:lvl1pPr>
              <a:defRPr/>
            </a:lvl1pPr>
          </a:lstStyle>
          <a:p>
            <a:fld id="{1AA18BB3-ABE4-4128-A849-284A2B4B5002}" type="slidenum">
              <a:rPr lang="en-US" altLang="en-US"/>
              <a:pPr/>
              <a:t>‹#›</a:t>
            </a:fld>
            <a:endParaRPr lang="en-US" altLang="en-US"/>
          </a:p>
        </p:txBody>
      </p:sp>
    </p:spTree>
    <p:extLst>
      <p:ext uri="{BB962C8B-B14F-4D97-AF65-F5344CB8AC3E}">
        <p14:creationId xmlns:p14="http://schemas.microsoft.com/office/powerpoint/2010/main" xmlns="" val="411727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D4CE2D36-0C2B-4D58-B732-0656EB04E53F}"/>
              </a:ext>
            </a:extLst>
          </p:cNvPr>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xmlns="" id="{F4131149-808A-40DC-9C2C-3F1070B13DDD}"/>
              </a:ext>
            </a:extLst>
          </p:cNvPr>
          <p:cNvSpPr>
            <a:spLocks noGrp="1"/>
          </p:cNvSpPr>
          <p:nvPr>
            <p:ph type="dt" sz="half" idx="10"/>
          </p:nvPr>
        </p:nvSpPr>
        <p:spPr/>
        <p:txBody>
          <a:bodyPr/>
          <a:lstStyle>
            <a:lvl1pPr>
              <a:defRPr/>
            </a:lvl1pPr>
          </a:lstStyle>
          <a:p>
            <a:pPr>
              <a:defRPr/>
            </a:pPr>
            <a:fld id="{F956A0D8-13C6-4482-AEF4-6A04F84BE3A8}" type="datetime1">
              <a:rPr lang="en-US"/>
              <a:pPr>
                <a:defRPr/>
              </a:pPr>
              <a:t>5/24/2022</a:t>
            </a:fld>
            <a:endParaRPr lang="en-US" dirty="0"/>
          </a:p>
        </p:txBody>
      </p:sp>
      <p:sp>
        <p:nvSpPr>
          <p:cNvPr id="7" name="Footer Placeholder 5">
            <a:extLst>
              <a:ext uri="{FF2B5EF4-FFF2-40B4-BE49-F238E27FC236}">
                <a16:creationId xmlns:a16="http://schemas.microsoft.com/office/drawing/2014/main" xmlns="" id="{4BC9CA23-0627-433B-9012-E14E629828FE}"/>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8" name="Slide Number Placeholder 6">
            <a:extLst>
              <a:ext uri="{FF2B5EF4-FFF2-40B4-BE49-F238E27FC236}">
                <a16:creationId xmlns:a16="http://schemas.microsoft.com/office/drawing/2014/main" xmlns="" id="{064FCA9F-99CA-4F80-80E8-4B2F36200566}"/>
              </a:ext>
            </a:extLst>
          </p:cNvPr>
          <p:cNvSpPr>
            <a:spLocks noGrp="1"/>
          </p:cNvSpPr>
          <p:nvPr>
            <p:ph type="sldNum" sz="quarter" idx="12"/>
          </p:nvPr>
        </p:nvSpPr>
        <p:spPr>
          <a:xfrm>
            <a:off x="531813" y="4983163"/>
            <a:ext cx="779462" cy="365125"/>
          </a:xfrm>
        </p:spPr>
        <p:txBody>
          <a:bodyPr/>
          <a:lstStyle>
            <a:lvl1pPr>
              <a:defRPr/>
            </a:lvl1pPr>
          </a:lstStyle>
          <a:p>
            <a:fld id="{E502A28E-3943-43F2-A219-6E48B4218324}" type="slidenum">
              <a:rPr lang="en-US" altLang="en-US"/>
              <a:pPr/>
              <a:t>‹#›</a:t>
            </a:fld>
            <a:endParaRPr lang="en-US" altLang="en-US"/>
          </a:p>
        </p:txBody>
      </p:sp>
    </p:spTree>
    <p:extLst>
      <p:ext uri="{BB962C8B-B14F-4D97-AF65-F5344CB8AC3E}">
        <p14:creationId xmlns:p14="http://schemas.microsoft.com/office/powerpoint/2010/main" xmlns="" val="3427667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CF309CC9-C4FA-415F-A5AF-C0CA69234D4C}"/>
              </a:ext>
            </a:extLst>
          </p:cNvPr>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 name="TextBox 36">
            <a:extLst>
              <a:ext uri="{FF2B5EF4-FFF2-40B4-BE49-F238E27FC236}">
                <a16:creationId xmlns:a16="http://schemas.microsoft.com/office/drawing/2014/main" xmlns="" id="{97D0EDE8-5AE8-4E91-88E9-89FA0875D8B7}"/>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chemeClr val="accent1"/>
                </a:solidFill>
                <a:latin typeface="Arial" panose="020B0604020202020204" pitchFamily="34" charset="0"/>
              </a:rPr>
              <a:t>“</a:t>
            </a:r>
          </a:p>
        </p:txBody>
      </p:sp>
      <p:sp>
        <p:nvSpPr>
          <p:cNvPr id="7" name="TextBox 37">
            <a:extLst>
              <a:ext uri="{FF2B5EF4-FFF2-40B4-BE49-F238E27FC236}">
                <a16:creationId xmlns:a16="http://schemas.microsoft.com/office/drawing/2014/main" xmlns="" id="{9545A9D5-1D27-457D-BAFE-364AFAEDA19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US" sz="8000">
                <a:solidFill>
                  <a:schemeClr val="accent1"/>
                </a:solidFill>
                <a:latin typeface="Arial" panose="020B0604020202020204" pitchFamily="34" charset="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8" name="Date Placeholder 4">
            <a:extLst>
              <a:ext uri="{FF2B5EF4-FFF2-40B4-BE49-F238E27FC236}">
                <a16:creationId xmlns:a16="http://schemas.microsoft.com/office/drawing/2014/main" xmlns="" id="{89EFCC5C-865A-42F1-815A-D0F30167AC68}"/>
              </a:ext>
            </a:extLst>
          </p:cNvPr>
          <p:cNvSpPr>
            <a:spLocks noGrp="1"/>
          </p:cNvSpPr>
          <p:nvPr>
            <p:ph type="dt" sz="half" idx="14"/>
          </p:nvPr>
        </p:nvSpPr>
        <p:spPr/>
        <p:txBody>
          <a:bodyPr/>
          <a:lstStyle>
            <a:lvl1pPr>
              <a:defRPr/>
            </a:lvl1pPr>
          </a:lstStyle>
          <a:p>
            <a:pPr>
              <a:defRPr/>
            </a:pPr>
            <a:fld id="{0F514379-269C-43DE-81FA-6A0FCD2D8F6A}" type="datetime1">
              <a:rPr lang="en-US"/>
              <a:pPr>
                <a:defRPr/>
              </a:pPr>
              <a:t>5/24/2022</a:t>
            </a:fld>
            <a:endParaRPr lang="en-US" dirty="0"/>
          </a:p>
        </p:txBody>
      </p:sp>
      <p:sp>
        <p:nvSpPr>
          <p:cNvPr id="9" name="Footer Placeholder 5">
            <a:extLst>
              <a:ext uri="{FF2B5EF4-FFF2-40B4-BE49-F238E27FC236}">
                <a16:creationId xmlns:a16="http://schemas.microsoft.com/office/drawing/2014/main" xmlns="" id="{5C22C0DB-92B2-4FBD-A7D5-E2597265EBBF}"/>
              </a:ext>
            </a:extLst>
          </p:cNvPr>
          <p:cNvSpPr>
            <a:spLocks noGrp="1"/>
          </p:cNvSpPr>
          <p:nvPr>
            <p:ph type="ftr" sz="quarter" idx="15"/>
          </p:nvPr>
        </p:nvSpPr>
        <p:spPr/>
        <p:txBody>
          <a:bodyPr/>
          <a:lstStyle>
            <a:lvl1pPr>
              <a:defRPr/>
            </a:lvl1pPr>
          </a:lstStyle>
          <a:p>
            <a:pPr>
              <a:defRPr/>
            </a:pPr>
            <a:r>
              <a:rPr lang="bg-BG"/>
              <a:t>Национален инспекторат по образованието</a:t>
            </a:r>
            <a:endParaRPr lang="en-US"/>
          </a:p>
        </p:txBody>
      </p:sp>
      <p:sp>
        <p:nvSpPr>
          <p:cNvPr id="10" name="Slide Number Placeholder 6">
            <a:extLst>
              <a:ext uri="{FF2B5EF4-FFF2-40B4-BE49-F238E27FC236}">
                <a16:creationId xmlns:a16="http://schemas.microsoft.com/office/drawing/2014/main" xmlns="" id="{3CB497A3-A3BB-458F-8F65-AC927D75A38E}"/>
              </a:ext>
            </a:extLst>
          </p:cNvPr>
          <p:cNvSpPr>
            <a:spLocks noGrp="1"/>
          </p:cNvSpPr>
          <p:nvPr>
            <p:ph type="sldNum" sz="quarter" idx="16"/>
          </p:nvPr>
        </p:nvSpPr>
        <p:spPr>
          <a:xfrm>
            <a:off x="531813" y="4983163"/>
            <a:ext cx="779462" cy="365125"/>
          </a:xfrm>
        </p:spPr>
        <p:txBody>
          <a:bodyPr/>
          <a:lstStyle>
            <a:lvl1pPr>
              <a:defRPr/>
            </a:lvl1pPr>
          </a:lstStyle>
          <a:p>
            <a:fld id="{100FC2D4-2037-4EA4-9720-8ECAE84D853F}" type="slidenum">
              <a:rPr lang="en-US" altLang="en-US"/>
              <a:pPr/>
              <a:t>‹#›</a:t>
            </a:fld>
            <a:endParaRPr lang="en-US" altLang="en-US"/>
          </a:p>
        </p:txBody>
      </p:sp>
    </p:spTree>
    <p:extLst>
      <p:ext uri="{BB962C8B-B14F-4D97-AF65-F5344CB8AC3E}">
        <p14:creationId xmlns:p14="http://schemas.microsoft.com/office/powerpoint/2010/main" xmlns="" val="2049945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E7EF1835-9581-4FE1-9456-D29B14D92156}"/>
              </a:ext>
            </a:extLst>
          </p:cNvPr>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xmlns="" id="{64CB54AA-3E74-4C00-84A2-4E6BF4757028}"/>
              </a:ext>
            </a:extLst>
          </p:cNvPr>
          <p:cNvSpPr>
            <a:spLocks noGrp="1"/>
          </p:cNvSpPr>
          <p:nvPr>
            <p:ph type="dt" sz="half" idx="14"/>
          </p:nvPr>
        </p:nvSpPr>
        <p:spPr/>
        <p:txBody>
          <a:bodyPr/>
          <a:lstStyle>
            <a:lvl1pPr>
              <a:defRPr/>
            </a:lvl1pPr>
          </a:lstStyle>
          <a:p>
            <a:pPr>
              <a:defRPr/>
            </a:pPr>
            <a:fld id="{E8B7526E-7861-4EC7-9E5F-3948EB9F7608}" type="datetime1">
              <a:rPr lang="en-US"/>
              <a:pPr>
                <a:defRPr/>
              </a:pPr>
              <a:t>5/24/2022</a:t>
            </a:fld>
            <a:endParaRPr lang="en-US" dirty="0"/>
          </a:p>
        </p:txBody>
      </p:sp>
      <p:sp>
        <p:nvSpPr>
          <p:cNvPr id="7" name="Footer Placeholder 5">
            <a:extLst>
              <a:ext uri="{FF2B5EF4-FFF2-40B4-BE49-F238E27FC236}">
                <a16:creationId xmlns:a16="http://schemas.microsoft.com/office/drawing/2014/main" xmlns="" id="{BB3ABA10-B526-4C3E-AE1C-3E722E418EFF}"/>
              </a:ext>
            </a:extLst>
          </p:cNvPr>
          <p:cNvSpPr>
            <a:spLocks noGrp="1"/>
          </p:cNvSpPr>
          <p:nvPr>
            <p:ph type="ftr" sz="quarter" idx="15"/>
          </p:nvPr>
        </p:nvSpPr>
        <p:spPr/>
        <p:txBody>
          <a:bodyPr/>
          <a:lstStyle>
            <a:lvl1pPr>
              <a:defRPr/>
            </a:lvl1pPr>
          </a:lstStyle>
          <a:p>
            <a:pPr>
              <a:defRPr/>
            </a:pPr>
            <a:r>
              <a:rPr lang="bg-BG"/>
              <a:t>Национален инспекторат по образованието</a:t>
            </a:r>
            <a:endParaRPr lang="en-US"/>
          </a:p>
        </p:txBody>
      </p:sp>
      <p:sp>
        <p:nvSpPr>
          <p:cNvPr id="8" name="Slide Number Placeholder 6">
            <a:extLst>
              <a:ext uri="{FF2B5EF4-FFF2-40B4-BE49-F238E27FC236}">
                <a16:creationId xmlns:a16="http://schemas.microsoft.com/office/drawing/2014/main" xmlns="" id="{E3590F07-5DB8-453E-8D36-E6D66087A63A}"/>
              </a:ext>
            </a:extLst>
          </p:cNvPr>
          <p:cNvSpPr>
            <a:spLocks noGrp="1"/>
          </p:cNvSpPr>
          <p:nvPr>
            <p:ph type="sldNum" sz="quarter" idx="16"/>
          </p:nvPr>
        </p:nvSpPr>
        <p:spPr>
          <a:xfrm>
            <a:off x="531813" y="4983163"/>
            <a:ext cx="779462" cy="365125"/>
          </a:xfrm>
        </p:spPr>
        <p:txBody>
          <a:bodyPr/>
          <a:lstStyle>
            <a:lvl1pPr>
              <a:defRPr/>
            </a:lvl1pPr>
          </a:lstStyle>
          <a:p>
            <a:fld id="{4A74895C-CAA2-4EA8-8BF3-2BAE072ADD13}" type="slidenum">
              <a:rPr lang="en-US" altLang="en-US"/>
              <a:pPr/>
              <a:t>‹#›</a:t>
            </a:fld>
            <a:endParaRPr lang="en-US" altLang="en-US"/>
          </a:p>
        </p:txBody>
      </p:sp>
    </p:spTree>
    <p:extLst>
      <p:ext uri="{BB962C8B-B14F-4D97-AF65-F5344CB8AC3E}">
        <p14:creationId xmlns:p14="http://schemas.microsoft.com/office/powerpoint/2010/main" xmlns="" val="292486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83973131-92AD-4C78-9887-E39C8EA5A2BE}"/>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B5355939-175A-4CA8-91A5-961A2ACC03A0}"/>
              </a:ext>
            </a:extLst>
          </p:cNvPr>
          <p:cNvSpPr>
            <a:spLocks noGrp="1"/>
          </p:cNvSpPr>
          <p:nvPr>
            <p:ph type="dt" sz="half" idx="10"/>
          </p:nvPr>
        </p:nvSpPr>
        <p:spPr/>
        <p:txBody>
          <a:bodyPr/>
          <a:lstStyle>
            <a:lvl1pPr>
              <a:defRPr/>
            </a:lvl1pPr>
          </a:lstStyle>
          <a:p>
            <a:pPr>
              <a:defRPr/>
            </a:pPr>
            <a:fld id="{B007D3F2-01D0-4CAB-BD52-AAAF06E4D1DE}" type="datetime1">
              <a:rPr lang="en-US"/>
              <a:pPr>
                <a:defRPr/>
              </a:pPr>
              <a:t>5/24/2022</a:t>
            </a:fld>
            <a:endParaRPr lang="en-US" dirty="0"/>
          </a:p>
        </p:txBody>
      </p:sp>
      <p:sp>
        <p:nvSpPr>
          <p:cNvPr id="6" name="Footer Placeholder 4">
            <a:extLst>
              <a:ext uri="{FF2B5EF4-FFF2-40B4-BE49-F238E27FC236}">
                <a16:creationId xmlns:a16="http://schemas.microsoft.com/office/drawing/2014/main" xmlns="" id="{5143C458-550A-45B0-ABB0-6A6991F7FB29}"/>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00D02D94-2E20-48C5-BDB9-B5046D71FAAA}"/>
              </a:ext>
            </a:extLst>
          </p:cNvPr>
          <p:cNvSpPr>
            <a:spLocks noGrp="1"/>
          </p:cNvSpPr>
          <p:nvPr>
            <p:ph type="sldNum" sz="quarter" idx="12"/>
          </p:nvPr>
        </p:nvSpPr>
        <p:spPr/>
        <p:txBody>
          <a:bodyPr/>
          <a:lstStyle>
            <a:lvl1pPr>
              <a:defRPr/>
            </a:lvl1pPr>
          </a:lstStyle>
          <a:p>
            <a:fld id="{119C8C61-8A6E-40CD-AA7B-11F90BA56BE0}" type="slidenum">
              <a:rPr lang="en-US" altLang="en-US"/>
              <a:pPr/>
              <a:t>‹#›</a:t>
            </a:fld>
            <a:endParaRPr lang="en-US" altLang="en-US"/>
          </a:p>
        </p:txBody>
      </p:sp>
    </p:spTree>
    <p:extLst>
      <p:ext uri="{BB962C8B-B14F-4D97-AF65-F5344CB8AC3E}">
        <p14:creationId xmlns:p14="http://schemas.microsoft.com/office/powerpoint/2010/main" xmlns="" val="376750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B66BEA49-4480-4661-AFC4-6FA0B10BD1D0}"/>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9592CF1C-BBF4-4FC6-BDD4-C8B6D9E6B5DA}"/>
              </a:ext>
            </a:extLst>
          </p:cNvPr>
          <p:cNvSpPr>
            <a:spLocks noGrp="1"/>
          </p:cNvSpPr>
          <p:nvPr>
            <p:ph type="dt" sz="half" idx="10"/>
          </p:nvPr>
        </p:nvSpPr>
        <p:spPr/>
        <p:txBody>
          <a:bodyPr/>
          <a:lstStyle>
            <a:lvl1pPr>
              <a:defRPr/>
            </a:lvl1pPr>
          </a:lstStyle>
          <a:p>
            <a:pPr>
              <a:defRPr/>
            </a:pPr>
            <a:fld id="{8F7D744E-B7EE-4BB7-BCD4-D98D95272BEB}" type="datetime1">
              <a:rPr lang="en-US"/>
              <a:pPr>
                <a:defRPr/>
              </a:pPr>
              <a:t>5/24/2022</a:t>
            </a:fld>
            <a:endParaRPr lang="en-US" dirty="0"/>
          </a:p>
        </p:txBody>
      </p:sp>
      <p:sp>
        <p:nvSpPr>
          <p:cNvPr id="6" name="Footer Placeholder 4">
            <a:extLst>
              <a:ext uri="{FF2B5EF4-FFF2-40B4-BE49-F238E27FC236}">
                <a16:creationId xmlns:a16="http://schemas.microsoft.com/office/drawing/2014/main" xmlns="" id="{354A70E6-83C6-4ED6-9694-B1B5900B9242}"/>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8AFF7EE8-0CA6-4B9E-A34A-18F3DA6D0E35}"/>
              </a:ext>
            </a:extLst>
          </p:cNvPr>
          <p:cNvSpPr>
            <a:spLocks noGrp="1"/>
          </p:cNvSpPr>
          <p:nvPr>
            <p:ph type="sldNum" sz="quarter" idx="12"/>
          </p:nvPr>
        </p:nvSpPr>
        <p:spPr/>
        <p:txBody>
          <a:bodyPr/>
          <a:lstStyle>
            <a:lvl1pPr>
              <a:defRPr/>
            </a:lvl1pPr>
          </a:lstStyle>
          <a:p>
            <a:fld id="{35457149-D1F1-44EF-A250-896AE3858FEF}" type="slidenum">
              <a:rPr lang="en-US" altLang="en-US"/>
              <a:pPr/>
              <a:t>‹#›</a:t>
            </a:fld>
            <a:endParaRPr lang="en-US" altLang="en-US"/>
          </a:p>
        </p:txBody>
      </p:sp>
    </p:spTree>
    <p:extLst>
      <p:ext uri="{BB962C8B-B14F-4D97-AF65-F5344CB8AC3E}">
        <p14:creationId xmlns:p14="http://schemas.microsoft.com/office/powerpoint/2010/main" xmlns="" val="338369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DAB2ABAB-1F36-454F-9C30-024107F52C09}"/>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407ED9EA-2718-438E-89CC-43242D364C28}"/>
              </a:ext>
            </a:extLst>
          </p:cNvPr>
          <p:cNvSpPr>
            <a:spLocks noGrp="1"/>
          </p:cNvSpPr>
          <p:nvPr>
            <p:ph type="dt" sz="half" idx="10"/>
          </p:nvPr>
        </p:nvSpPr>
        <p:spPr/>
        <p:txBody>
          <a:bodyPr/>
          <a:lstStyle>
            <a:lvl1pPr>
              <a:defRPr/>
            </a:lvl1pPr>
          </a:lstStyle>
          <a:p>
            <a:pPr>
              <a:defRPr/>
            </a:pPr>
            <a:fld id="{93849543-862B-47DF-8774-80B46FF8C186}" type="datetime1">
              <a:rPr lang="en-US"/>
              <a:pPr>
                <a:defRPr/>
              </a:pPr>
              <a:t>5/24/2022</a:t>
            </a:fld>
            <a:endParaRPr lang="en-US" dirty="0"/>
          </a:p>
        </p:txBody>
      </p:sp>
      <p:sp>
        <p:nvSpPr>
          <p:cNvPr id="6" name="Footer Placeholder 4">
            <a:extLst>
              <a:ext uri="{FF2B5EF4-FFF2-40B4-BE49-F238E27FC236}">
                <a16:creationId xmlns:a16="http://schemas.microsoft.com/office/drawing/2014/main" xmlns="" id="{80B5D33D-F9C8-4C5D-938D-7987FD0C6D82}"/>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FBD908D1-832B-4E53-BE02-6C3A36A3CD6F}"/>
              </a:ext>
            </a:extLst>
          </p:cNvPr>
          <p:cNvSpPr>
            <a:spLocks noGrp="1"/>
          </p:cNvSpPr>
          <p:nvPr>
            <p:ph type="sldNum" sz="quarter" idx="12"/>
          </p:nvPr>
        </p:nvSpPr>
        <p:spPr/>
        <p:txBody>
          <a:bodyPr/>
          <a:lstStyle>
            <a:lvl1pPr>
              <a:defRPr/>
            </a:lvl1pPr>
          </a:lstStyle>
          <a:p>
            <a:fld id="{7B90B3F3-A2AF-4365-BE8A-ECAB10803D18}" type="slidenum">
              <a:rPr lang="en-US" altLang="en-US"/>
              <a:pPr/>
              <a:t>‹#›</a:t>
            </a:fld>
            <a:endParaRPr lang="en-US" altLang="en-US"/>
          </a:p>
        </p:txBody>
      </p:sp>
    </p:spTree>
    <p:extLst>
      <p:ext uri="{BB962C8B-B14F-4D97-AF65-F5344CB8AC3E}">
        <p14:creationId xmlns:p14="http://schemas.microsoft.com/office/powerpoint/2010/main" xmlns="" val="170865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xmlns="" id="{151C52CA-C8D3-4046-9CAF-D32581319D96}"/>
              </a:ext>
            </a:extLst>
          </p:cNvPr>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xmlns="" id="{9E58ACB5-94B9-40D6-A527-48D71C184687}"/>
              </a:ext>
            </a:extLst>
          </p:cNvPr>
          <p:cNvSpPr>
            <a:spLocks noGrp="1"/>
          </p:cNvSpPr>
          <p:nvPr>
            <p:ph type="dt" sz="half" idx="10"/>
          </p:nvPr>
        </p:nvSpPr>
        <p:spPr/>
        <p:txBody>
          <a:bodyPr/>
          <a:lstStyle>
            <a:lvl1pPr>
              <a:defRPr/>
            </a:lvl1pPr>
          </a:lstStyle>
          <a:p>
            <a:pPr>
              <a:defRPr/>
            </a:pPr>
            <a:fld id="{1984FE8A-0F8A-400D-9FAE-90AA12FAAF76}" type="datetime1">
              <a:rPr lang="en-US"/>
              <a:pPr>
                <a:defRPr/>
              </a:pPr>
              <a:t>5/24/2022</a:t>
            </a:fld>
            <a:endParaRPr lang="en-US" dirty="0"/>
          </a:p>
        </p:txBody>
      </p:sp>
      <p:sp>
        <p:nvSpPr>
          <p:cNvPr id="6" name="Footer Placeholder 4">
            <a:extLst>
              <a:ext uri="{FF2B5EF4-FFF2-40B4-BE49-F238E27FC236}">
                <a16:creationId xmlns:a16="http://schemas.microsoft.com/office/drawing/2014/main" xmlns="" id="{1C2A4151-A1FA-4757-8A47-51C97908285C}"/>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7" name="Slide Number Placeholder 5">
            <a:extLst>
              <a:ext uri="{FF2B5EF4-FFF2-40B4-BE49-F238E27FC236}">
                <a16:creationId xmlns:a16="http://schemas.microsoft.com/office/drawing/2014/main" xmlns="" id="{728E17E2-5641-41F9-B751-CB94C6409645}"/>
              </a:ext>
            </a:extLst>
          </p:cNvPr>
          <p:cNvSpPr>
            <a:spLocks noGrp="1"/>
          </p:cNvSpPr>
          <p:nvPr>
            <p:ph type="sldNum" sz="quarter" idx="12"/>
          </p:nvPr>
        </p:nvSpPr>
        <p:spPr>
          <a:xfrm>
            <a:off x="531813" y="3244850"/>
            <a:ext cx="779462" cy="365125"/>
          </a:xfrm>
        </p:spPr>
        <p:txBody>
          <a:bodyPr/>
          <a:lstStyle>
            <a:lvl1pPr>
              <a:defRPr/>
            </a:lvl1pPr>
          </a:lstStyle>
          <a:p>
            <a:fld id="{124B0228-E7EB-4442-8FF3-BD10012EA68E}" type="slidenum">
              <a:rPr lang="en-US" altLang="en-US"/>
              <a:pPr/>
              <a:t>‹#›</a:t>
            </a:fld>
            <a:endParaRPr lang="en-US" altLang="en-US"/>
          </a:p>
        </p:txBody>
      </p:sp>
    </p:spTree>
    <p:extLst>
      <p:ext uri="{BB962C8B-B14F-4D97-AF65-F5344CB8AC3E}">
        <p14:creationId xmlns:p14="http://schemas.microsoft.com/office/powerpoint/2010/main" xmlns="" val="6757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35">
            <a:extLst>
              <a:ext uri="{FF2B5EF4-FFF2-40B4-BE49-F238E27FC236}">
                <a16:creationId xmlns:a16="http://schemas.microsoft.com/office/drawing/2014/main" xmlns="" id="{5E529AD5-E757-494F-8366-22F726125F19}"/>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xmlns="" id="{1016F5CC-A60E-4549-9E19-1405BBCA4ACE}"/>
              </a:ext>
            </a:extLst>
          </p:cNvPr>
          <p:cNvSpPr>
            <a:spLocks noGrp="1"/>
          </p:cNvSpPr>
          <p:nvPr>
            <p:ph type="dt" sz="half" idx="10"/>
          </p:nvPr>
        </p:nvSpPr>
        <p:spPr/>
        <p:txBody>
          <a:bodyPr/>
          <a:lstStyle>
            <a:lvl1pPr>
              <a:defRPr/>
            </a:lvl1pPr>
          </a:lstStyle>
          <a:p>
            <a:pPr>
              <a:defRPr/>
            </a:pPr>
            <a:fld id="{42DE2625-9574-4D96-92D6-ADD811BC702C}" type="datetime1">
              <a:rPr lang="en-US"/>
              <a:pPr>
                <a:defRPr/>
              </a:pPr>
              <a:t>5/24/2022</a:t>
            </a:fld>
            <a:endParaRPr lang="en-US" dirty="0"/>
          </a:p>
        </p:txBody>
      </p:sp>
      <p:sp>
        <p:nvSpPr>
          <p:cNvPr id="7" name="Footer Placeholder 5">
            <a:extLst>
              <a:ext uri="{FF2B5EF4-FFF2-40B4-BE49-F238E27FC236}">
                <a16:creationId xmlns:a16="http://schemas.microsoft.com/office/drawing/2014/main" xmlns="" id="{4078643B-9D08-4251-B704-B1AA459BDAE8}"/>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9" name="Slide Number Placeholder 5">
            <a:extLst>
              <a:ext uri="{FF2B5EF4-FFF2-40B4-BE49-F238E27FC236}">
                <a16:creationId xmlns:a16="http://schemas.microsoft.com/office/drawing/2014/main" xmlns="" id="{4501B5E9-4803-4C2A-867A-03CFD53FD95B}"/>
              </a:ext>
            </a:extLst>
          </p:cNvPr>
          <p:cNvSpPr>
            <a:spLocks noGrp="1"/>
          </p:cNvSpPr>
          <p:nvPr>
            <p:ph type="sldNum" sz="quarter" idx="12"/>
          </p:nvPr>
        </p:nvSpPr>
        <p:spPr/>
        <p:txBody>
          <a:bodyPr/>
          <a:lstStyle>
            <a:lvl1pPr>
              <a:defRPr/>
            </a:lvl1pPr>
          </a:lstStyle>
          <a:p>
            <a:fld id="{C00C250C-B880-49A3-A6C9-1F68F577A15F}" type="slidenum">
              <a:rPr lang="en-US" altLang="en-US"/>
              <a:pPr/>
              <a:t>‹#›</a:t>
            </a:fld>
            <a:endParaRPr lang="en-US" altLang="en-US"/>
          </a:p>
        </p:txBody>
      </p:sp>
    </p:spTree>
    <p:extLst>
      <p:ext uri="{BB962C8B-B14F-4D97-AF65-F5344CB8AC3E}">
        <p14:creationId xmlns:p14="http://schemas.microsoft.com/office/powerpoint/2010/main" xmlns="" val="421518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35">
            <a:extLst>
              <a:ext uri="{FF2B5EF4-FFF2-40B4-BE49-F238E27FC236}">
                <a16:creationId xmlns:a16="http://schemas.microsoft.com/office/drawing/2014/main" xmlns="" id="{0DD72F39-74EE-4DA1-B6BF-DE40DBAC915E}"/>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xmlns="" id="{FCE47837-AA7E-47D2-B541-15A8AF67321B}"/>
              </a:ext>
            </a:extLst>
          </p:cNvPr>
          <p:cNvSpPr>
            <a:spLocks noGrp="1"/>
          </p:cNvSpPr>
          <p:nvPr>
            <p:ph type="dt" sz="half" idx="10"/>
          </p:nvPr>
        </p:nvSpPr>
        <p:spPr/>
        <p:txBody>
          <a:bodyPr/>
          <a:lstStyle>
            <a:lvl1pPr>
              <a:defRPr/>
            </a:lvl1pPr>
          </a:lstStyle>
          <a:p>
            <a:pPr>
              <a:defRPr/>
            </a:pPr>
            <a:fld id="{096E1F93-6D8A-4861-BE0F-87421E9847F7}" type="datetime1">
              <a:rPr lang="en-US"/>
              <a:pPr>
                <a:defRPr/>
              </a:pPr>
              <a:t>5/24/2022</a:t>
            </a:fld>
            <a:endParaRPr lang="en-US" dirty="0"/>
          </a:p>
        </p:txBody>
      </p:sp>
      <p:sp>
        <p:nvSpPr>
          <p:cNvPr id="9" name="Footer Placeholder 7">
            <a:extLst>
              <a:ext uri="{FF2B5EF4-FFF2-40B4-BE49-F238E27FC236}">
                <a16:creationId xmlns:a16="http://schemas.microsoft.com/office/drawing/2014/main" xmlns="" id="{FD31D6FD-8B6E-4321-85CB-55D63C60A094}"/>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11" name="Slide Number Placeholder 5">
            <a:extLst>
              <a:ext uri="{FF2B5EF4-FFF2-40B4-BE49-F238E27FC236}">
                <a16:creationId xmlns:a16="http://schemas.microsoft.com/office/drawing/2014/main" xmlns="" id="{5A2CAD31-5A5E-4832-A196-4A102C235926}"/>
              </a:ext>
            </a:extLst>
          </p:cNvPr>
          <p:cNvSpPr>
            <a:spLocks noGrp="1"/>
          </p:cNvSpPr>
          <p:nvPr>
            <p:ph type="sldNum" sz="quarter" idx="12"/>
          </p:nvPr>
        </p:nvSpPr>
        <p:spPr/>
        <p:txBody>
          <a:bodyPr/>
          <a:lstStyle>
            <a:lvl1pPr>
              <a:defRPr/>
            </a:lvl1pPr>
          </a:lstStyle>
          <a:p>
            <a:fld id="{BCD6EBCB-BFC2-4824-AE39-1F8C8DF88ABA}" type="slidenum">
              <a:rPr lang="en-US" altLang="en-US"/>
              <a:pPr/>
              <a:t>‹#›</a:t>
            </a:fld>
            <a:endParaRPr lang="en-US" altLang="en-US"/>
          </a:p>
        </p:txBody>
      </p:sp>
    </p:spTree>
    <p:extLst>
      <p:ext uri="{BB962C8B-B14F-4D97-AF65-F5344CB8AC3E}">
        <p14:creationId xmlns:p14="http://schemas.microsoft.com/office/powerpoint/2010/main" xmlns="" val="1285209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xmlns="" id="{C4E9B99C-0DFB-4921-A39A-5BD752FC6DD3}"/>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xmlns="" id="{52B61D9F-95FD-4EF3-9741-5A08A84AC714}"/>
              </a:ext>
            </a:extLst>
          </p:cNvPr>
          <p:cNvSpPr>
            <a:spLocks noGrp="1"/>
          </p:cNvSpPr>
          <p:nvPr>
            <p:ph type="dt" sz="half" idx="10"/>
          </p:nvPr>
        </p:nvSpPr>
        <p:spPr/>
        <p:txBody>
          <a:bodyPr/>
          <a:lstStyle>
            <a:lvl1pPr>
              <a:defRPr/>
            </a:lvl1pPr>
          </a:lstStyle>
          <a:p>
            <a:pPr>
              <a:defRPr/>
            </a:pPr>
            <a:fld id="{590E9D13-F43E-4A05-B6B5-C26B532C9577}" type="datetime1">
              <a:rPr lang="en-US"/>
              <a:pPr>
                <a:defRPr/>
              </a:pPr>
              <a:t>5/24/2022</a:t>
            </a:fld>
            <a:endParaRPr lang="en-US" dirty="0"/>
          </a:p>
        </p:txBody>
      </p:sp>
      <p:sp>
        <p:nvSpPr>
          <p:cNvPr id="5" name="Footer Placeholder 3">
            <a:extLst>
              <a:ext uri="{FF2B5EF4-FFF2-40B4-BE49-F238E27FC236}">
                <a16:creationId xmlns:a16="http://schemas.microsoft.com/office/drawing/2014/main" xmlns="" id="{5C840E1B-1FD7-41E7-B11D-36202C36AD0E}"/>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6" name="Slide Number Placeholder 4">
            <a:extLst>
              <a:ext uri="{FF2B5EF4-FFF2-40B4-BE49-F238E27FC236}">
                <a16:creationId xmlns:a16="http://schemas.microsoft.com/office/drawing/2014/main" xmlns="" id="{AE013233-8AA9-490E-9DB8-9915D4D96D9C}"/>
              </a:ext>
            </a:extLst>
          </p:cNvPr>
          <p:cNvSpPr>
            <a:spLocks noGrp="1"/>
          </p:cNvSpPr>
          <p:nvPr>
            <p:ph type="sldNum" sz="quarter" idx="12"/>
          </p:nvPr>
        </p:nvSpPr>
        <p:spPr/>
        <p:txBody>
          <a:bodyPr/>
          <a:lstStyle>
            <a:lvl1pPr>
              <a:defRPr/>
            </a:lvl1pPr>
          </a:lstStyle>
          <a:p>
            <a:fld id="{B082BD89-5718-4EA9-8A27-A09DEAAB1D0F}" type="slidenum">
              <a:rPr lang="en-US" altLang="en-US"/>
              <a:pPr/>
              <a:t>‹#›</a:t>
            </a:fld>
            <a:endParaRPr lang="en-US" altLang="en-US"/>
          </a:p>
        </p:txBody>
      </p:sp>
    </p:spTree>
    <p:extLst>
      <p:ext uri="{BB962C8B-B14F-4D97-AF65-F5344CB8AC3E}">
        <p14:creationId xmlns:p14="http://schemas.microsoft.com/office/powerpoint/2010/main" xmlns="" val="1236982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xmlns="" id="{6C94A81B-987E-4241-BC01-6096820D3E02}"/>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 name="Date Placeholder 1">
            <a:extLst>
              <a:ext uri="{FF2B5EF4-FFF2-40B4-BE49-F238E27FC236}">
                <a16:creationId xmlns:a16="http://schemas.microsoft.com/office/drawing/2014/main" xmlns="" id="{21314AE0-A260-4147-84BA-F4DE6CEAE951}"/>
              </a:ext>
            </a:extLst>
          </p:cNvPr>
          <p:cNvSpPr>
            <a:spLocks noGrp="1"/>
          </p:cNvSpPr>
          <p:nvPr>
            <p:ph type="dt" sz="half" idx="10"/>
          </p:nvPr>
        </p:nvSpPr>
        <p:spPr/>
        <p:txBody>
          <a:bodyPr/>
          <a:lstStyle>
            <a:lvl1pPr>
              <a:defRPr/>
            </a:lvl1pPr>
          </a:lstStyle>
          <a:p>
            <a:pPr>
              <a:defRPr/>
            </a:pPr>
            <a:fld id="{B2925EBB-65A1-461B-8FFA-189520800B91}" type="datetime1">
              <a:rPr lang="en-US"/>
              <a:pPr>
                <a:defRPr/>
              </a:pPr>
              <a:t>5/24/2022</a:t>
            </a:fld>
            <a:endParaRPr lang="en-US" dirty="0"/>
          </a:p>
        </p:txBody>
      </p:sp>
      <p:sp>
        <p:nvSpPr>
          <p:cNvPr id="4" name="Footer Placeholder 2">
            <a:extLst>
              <a:ext uri="{FF2B5EF4-FFF2-40B4-BE49-F238E27FC236}">
                <a16:creationId xmlns:a16="http://schemas.microsoft.com/office/drawing/2014/main" xmlns="" id="{4B67F92E-7B76-4AE9-970C-E07757C31DF3}"/>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5" name="Slide Number Placeholder 3">
            <a:extLst>
              <a:ext uri="{FF2B5EF4-FFF2-40B4-BE49-F238E27FC236}">
                <a16:creationId xmlns:a16="http://schemas.microsoft.com/office/drawing/2014/main" xmlns="" id="{56978561-6F31-423A-BA0E-B6F5DB399993}"/>
              </a:ext>
            </a:extLst>
          </p:cNvPr>
          <p:cNvSpPr>
            <a:spLocks noGrp="1"/>
          </p:cNvSpPr>
          <p:nvPr>
            <p:ph type="sldNum" sz="quarter" idx="12"/>
          </p:nvPr>
        </p:nvSpPr>
        <p:spPr/>
        <p:txBody>
          <a:bodyPr/>
          <a:lstStyle>
            <a:lvl1pPr>
              <a:defRPr/>
            </a:lvl1pPr>
          </a:lstStyle>
          <a:p>
            <a:fld id="{5939F1DB-FD4B-4622-A724-25D1E6EAE973}" type="slidenum">
              <a:rPr lang="en-US" altLang="en-US"/>
              <a:pPr/>
              <a:t>‹#›</a:t>
            </a:fld>
            <a:endParaRPr lang="en-US" altLang="en-US"/>
          </a:p>
        </p:txBody>
      </p:sp>
    </p:spTree>
    <p:extLst>
      <p:ext uri="{BB962C8B-B14F-4D97-AF65-F5344CB8AC3E}">
        <p14:creationId xmlns:p14="http://schemas.microsoft.com/office/powerpoint/2010/main" xmlns="" val="767260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F0E6B819-676D-4E44-88C6-A82779CD89C7}"/>
              </a:ext>
            </a:extLst>
          </p:cNvPr>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xmlns="" id="{3316FBB9-1E60-4274-9F13-ED76B5762B9D}"/>
              </a:ext>
            </a:extLst>
          </p:cNvPr>
          <p:cNvSpPr>
            <a:spLocks noGrp="1"/>
          </p:cNvSpPr>
          <p:nvPr>
            <p:ph type="dt" sz="half" idx="10"/>
          </p:nvPr>
        </p:nvSpPr>
        <p:spPr/>
        <p:txBody>
          <a:bodyPr/>
          <a:lstStyle>
            <a:lvl1pPr>
              <a:defRPr/>
            </a:lvl1pPr>
          </a:lstStyle>
          <a:p>
            <a:pPr>
              <a:defRPr/>
            </a:pPr>
            <a:fld id="{B907E1C5-3DC0-4BAB-810E-6A74EAB0CC09}" type="datetime1">
              <a:rPr lang="en-US"/>
              <a:pPr>
                <a:defRPr/>
              </a:pPr>
              <a:t>5/24/2022</a:t>
            </a:fld>
            <a:endParaRPr lang="en-US" dirty="0"/>
          </a:p>
        </p:txBody>
      </p:sp>
      <p:sp>
        <p:nvSpPr>
          <p:cNvPr id="7" name="Footer Placeholder 5">
            <a:extLst>
              <a:ext uri="{FF2B5EF4-FFF2-40B4-BE49-F238E27FC236}">
                <a16:creationId xmlns:a16="http://schemas.microsoft.com/office/drawing/2014/main" xmlns="" id="{87BEC5D3-B7C0-4887-8ABC-9FC0DEF7CACC}"/>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8" name="Slide Number Placeholder 6">
            <a:extLst>
              <a:ext uri="{FF2B5EF4-FFF2-40B4-BE49-F238E27FC236}">
                <a16:creationId xmlns:a16="http://schemas.microsoft.com/office/drawing/2014/main" xmlns="" id="{2FA2F5F1-E0BB-4C4A-80E9-A7ECFF17C109}"/>
              </a:ext>
            </a:extLst>
          </p:cNvPr>
          <p:cNvSpPr>
            <a:spLocks noGrp="1"/>
          </p:cNvSpPr>
          <p:nvPr>
            <p:ph type="sldNum" sz="quarter" idx="12"/>
          </p:nvPr>
        </p:nvSpPr>
        <p:spPr/>
        <p:txBody>
          <a:bodyPr/>
          <a:lstStyle>
            <a:lvl1pPr>
              <a:defRPr/>
            </a:lvl1pPr>
          </a:lstStyle>
          <a:p>
            <a:fld id="{6DB26210-D452-44E1-A8A6-225DA6859EE4}" type="slidenum">
              <a:rPr lang="en-US" altLang="en-US"/>
              <a:pPr/>
              <a:t>‹#›</a:t>
            </a:fld>
            <a:endParaRPr lang="en-US" altLang="en-US"/>
          </a:p>
        </p:txBody>
      </p:sp>
    </p:spTree>
    <p:extLst>
      <p:ext uri="{BB962C8B-B14F-4D97-AF65-F5344CB8AC3E}">
        <p14:creationId xmlns:p14="http://schemas.microsoft.com/office/powerpoint/2010/main" xmlns="" val="15357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xmlns="" id="{51961E5B-9B76-4293-A7A5-4C95A48232F3}"/>
              </a:ext>
            </a:extLst>
          </p:cNvPr>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xmlns="" id="{76811938-B0D6-40B6-8D25-804397AFF8C3}"/>
              </a:ext>
            </a:extLst>
          </p:cNvPr>
          <p:cNvSpPr>
            <a:spLocks noGrp="1"/>
          </p:cNvSpPr>
          <p:nvPr>
            <p:ph type="dt" sz="half" idx="10"/>
          </p:nvPr>
        </p:nvSpPr>
        <p:spPr/>
        <p:txBody>
          <a:bodyPr/>
          <a:lstStyle>
            <a:lvl1pPr>
              <a:defRPr/>
            </a:lvl1pPr>
          </a:lstStyle>
          <a:p>
            <a:pPr>
              <a:defRPr/>
            </a:pPr>
            <a:fld id="{593472C2-7B8C-458C-BEA0-326D53601342}" type="datetime1">
              <a:rPr lang="en-US"/>
              <a:pPr>
                <a:defRPr/>
              </a:pPr>
              <a:t>5/24/2022</a:t>
            </a:fld>
            <a:endParaRPr lang="en-US" dirty="0"/>
          </a:p>
        </p:txBody>
      </p:sp>
      <p:sp>
        <p:nvSpPr>
          <p:cNvPr id="7" name="Footer Placeholder 5">
            <a:extLst>
              <a:ext uri="{FF2B5EF4-FFF2-40B4-BE49-F238E27FC236}">
                <a16:creationId xmlns:a16="http://schemas.microsoft.com/office/drawing/2014/main" xmlns="" id="{9A847E35-A399-4C1C-96DF-C290AE47F587}"/>
              </a:ext>
            </a:extLst>
          </p:cNvPr>
          <p:cNvSpPr>
            <a:spLocks noGrp="1"/>
          </p:cNvSpPr>
          <p:nvPr>
            <p:ph type="ftr" sz="quarter" idx="11"/>
          </p:nvPr>
        </p:nvSpPr>
        <p:spPr/>
        <p:txBody>
          <a:bodyPr/>
          <a:lstStyle>
            <a:lvl1pPr>
              <a:defRPr/>
            </a:lvl1pPr>
          </a:lstStyle>
          <a:p>
            <a:pPr>
              <a:defRPr/>
            </a:pPr>
            <a:r>
              <a:rPr lang="bg-BG"/>
              <a:t>Национален инспекторат по образованието</a:t>
            </a:r>
            <a:endParaRPr lang="en-US"/>
          </a:p>
        </p:txBody>
      </p:sp>
      <p:sp>
        <p:nvSpPr>
          <p:cNvPr id="8" name="Slide Number Placeholder 6">
            <a:extLst>
              <a:ext uri="{FF2B5EF4-FFF2-40B4-BE49-F238E27FC236}">
                <a16:creationId xmlns:a16="http://schemas.microsoft.com/office/drawing/2014/main" xmlns="" id="{1C320156-C15E-4488-9848-2A508717676B}"/>
              </a:ext>
            </a:extLst>
          </p:cNvPr>
          <p:cNvSpPr>
            <a:spLocks noGrp="1"/>
          </p:cNvSpPr>
          <p:nvPr>
            <p:ph type="sldNum" sz="quarter" idx="12"/>
          </p:nvPr>
        </p:nvSpPr>
        <p:spPr>
          <a:xfrm>
            <a:off x="531813" y="4983163"/>
            <a:ext cx="779462" cy="365125"/>
          </a:xfrm>
        </p:spPr>
        <p:txBody>
          <a:bodyPr/>
          <a:lstStyle>
            <a:lvl1pPr>
              <a:defRPr/>
            </a:lvl1pPr>
          </a:lstStyle>
          <a:p>
            <a:fld id="{4A1A1079-3247-4B30-B1BE-3C60EFF0320C}" type="slidenum">
              <a:rPr lang="en-US" altLang="en-US"/>
              <a:pPr/>
              <a:t>‹#›</a:t>
            </a:fld>
            <a:endParaRPr lang="en-US" altLang="en-US"/>
          </a:p>
        </p:txBody>
      </p:sp>
    </p:spTree>
    <p:extLst>
      <p:ext uri="{BB962C8B-B14F-4D97-AF65-F5344CB8AC3E}">
        <p14:creationId xmlns:p14="http://schemas.microsoft.com/office/powerpoint/2010/main" xmlns="" val="81603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a:extLst>
              <a:ext uri="{FF2B5EF4-FFF2-40B4-BE49-F238E27FC236}">
                <a16:creationId xmlns:a16="http://schemas.microsoft.com/office/drawing/2014/main" xmlns="" id="{24A9A1DC-E70D-4A1F-A77C-D96957C187A5}"/>
              </a:ext>
            </a:extLst>
          </p:cNvPr>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xmlns="" id="{87A79A70-94D9-4AFE-807B-AD9C6E63CA4E}"/>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7" name="Freeform 12">
              <a:extLst>
                <a:ext uri="{FF2B5EF4-FFF2-40B4-BE49-F238E27FC236}">
                  <a16:creationId xmlns:a16="http://schemas.microsoft.com/office/drawing/2014/main" xmlns="" id="{013FBF21-EA8D-47F3-9D84-2A73E2CC5CD8}"/>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8" name="Freeform 13">
              <a:extLst>
                <a:ext uri="{FF2B5EF4-FFF2-40B4-BE49-F238E27FC236}">
                  <a16:creationId xmlns:a16="http://schemas.microsoft.com/office/drawing/2014/main" xmlns="" id="{70A176A6-0010-4B3C-A572-D64FC90C2309}"/>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9" name="Freeform 14">
              <a:extLst>
                <a:ext uri="{FF2B5EF4-FFF2-40B4-BE49-F238E27FC236}">
                  <a16:creationId xmlns:a16="http://schemas.microsoft.com/office/drawing/2014/main" xmlns="" id="{D85AA3EA-BA73-4345-ADF9-10C845BC9242}"/>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0" name="Freeform 15">
              <a:extLst>
                <a:ext uri="{FF2B5EF4-FFF2-40B4-BE49-F238E27FC236}">
                  <a16:creationId xmlns:a16="http://schemas.microsoft.com/office/drawing/2014/main" xmlns="" id="{94011DBB-3BF7-4351-96B4-DB89816098A9}"/>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1" name="Freeform 16">
              <a:extLst>
                <a:ext uri="{FF2B5EF4-FFF2-40B4-BE49-F238E27FC236}">
                  <a16:creationId xmlns:a16="http://schemas.microsoft.com/office/drawing/2014/main" xmlns="" id="{B7BAECAB-B749-4B74-8F12-6920932C7065}"/>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2" name="Freeform 17">
              <a:extLst>
                <a:ext uri="{FF2B5EF4-FFF2-40B4-BE49-F238E27FC236}">
                  <a16:creationId xmlns:a16="http://schemas.microsoft.com/office/drawing/2014/main" xmlns="" id="{B59C47BC-10C1-4E03-8D18-4ADC46E5FC57}"/>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3" name="Freeform 18">
              <a:extLst>
                <a:ext uri="{FF2B5EF4-FFF2-40B4-BE49-F238E27FC236}">
                  <a16:creationId xmlns:a16="http://schemas.microsoft.com/office/drawing/2014/main" xmlns="" id="{B0161935-C99F-4A32-84F1-B880475C74A0}"/>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4" name="Freeform 19">
              <a:extLst>
                <a:ext uri="{FF2B5EF4-FFF2-40B4-BE49-F238E27FC236}">
                  <a16:creationId xmlns:a16="http://schemas.microsoft.com/office/drawing/2014/main" xmlns="" id="{26517115-D6E3-42E4-B24F-F1BEABD5D5E9}"/>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5" name="Freeform 20">
              <a:extLst>
                <a:ext uri="{FF2B5EF4-FFF2-40B4-BE49-F238E27FC236}">
                  <a16:creationId xmlns:a16="http://schemas.microsoft.com/office/drawing/2014/main" xmlns="" id="{90635382-E195-4827-A273-D5453A3D9DD1}"/>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6" name="Freeform 21">
              <a:extLst>
                <a:ext uri="{FF2B5EF4-FFF2-40B4-BE49-F238E27FC236}">
                  <a16:creationId xmlns:a16="http://schemas.microsoft.com/office/drawing/2014/main" xmlns="" id="{0A323DDB-FE42-467F-86D9-5E888A80BD4B}"/>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57" name="Freeform 22">
              <a:extLst>
                <a:ext uri="{FF2B5EF4-FFF2-40B4-BE49-F238E27FC236}">
                  <a16:creationId xmlns:a16="http://schemas.microsoft.com/office/drawing/2014/main" xmlns="" id="{083DCB48-105B-4FE3-9787-84265B66D876}"/>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27" name="Group 9">
            <a:extLst>
              <a:ext uri="{FF2B5EF4-FFF2-40B4-BE49-F238E27FC236}">
                <a16:creationId xmlns:a16="http://schemas.microsoft.com/office/drawing/2014/main" xmlns="" id="{BBDCB173-0941-4E02-833A-BF5E39307643}"/>
              </a:ext>
            </a:extLst>
          </p:cNvPr>
          <p:cNvGrpSpPr>
            <a:grpSpLocks/>
          </p:cNvGrpSpPr>
          <p:nvPr/>
        </p:nvGrpSpPr>
        <p:grpSpPr bwMode="auto">
          <a:xfrm>
            <a:off x="26988" y="0"/>
            <a:ext cx="2357437" cy="6853238"/>
            <a:chOff x="6627813" y="195610"/>
            <a:chExt cx="1952625" cy="5678141"/>
          </a:xfrm>
        </p:grpSpPr>
        <p:sp>
          <p:nvSpPr>
            <p:cNvPr id="1034" name="Freeform 27">
              <a:extLst>
                <a:ext uri="{FF2B5EF4-FFF2-40B4-BE49-F238E27FC236}">
                  <a16:creationId xmlns:a16="http://schemas.microsoft.com/office/drawing/2014/main" xmlns="" id="{92B25B51-A53F-4CD0-B6A9-42E8CE8A10E8}"/>
                </a:ext>
              </a:extLst>
            </p:cNvPr>
            <p:cNvSpPr>
              <a:spLocks/>
            </p:cNvSpPr>
            <p:nvPr/>
          </p:nvSpPr>
          <p:spPr bwMode="auto">
            <a:xfrm>
              <a:off x="6627813" y="195610"/>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5" name="Freeform 28">
              <a:extLst>
                <a:ext uri="{FF2B5EF4-FFF2-40B4-BE49-F238E27FC236}">
                  <a16:creationId xmlns:a16="http://schemas.microsoft.com/office/drawing/2014/main" xmlns="" id="{2C1AD85D-76FE-4E90-AFE5-9EAB6AD9CB89}"/>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Freeform 29">
              <a:extLst>
                <a:ext uri="{FF2B5EF4-FFF2-40B4-BE49-F238E27FC236}">
                  <a16:creationId xmlns:a16="http://schemas.microsoft.com/office/drawing/2014/main" xmlns="" id="{31195DD2-0D66-46B0-82E0-EC07A801108E}"/>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Freeform 30">
              <a:extLst>
                <a:ext uri="{FF2B5EF4-FFF2-40B4-BE49-F238E27FC236}">
                  <a16:creationId xmlns:a16="http://schemas.microsoft.com/office/drawing/2014/main" xmlns="" id="{4A1370A8-7F00-4874-B894-532298FE37E9}"/>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31">
              <a:extLst>
                <a:ext uri="{FF2B5EF4-FFF2-40B4-BE49-F238E27FC236}">
                  <a16:creationId xmlns:a16="http://schemas.microsoft.com/office/drawing/2014/main" xmlns="" id="{C03B5027-8E86-4EF6-9B0C-9CF003A62DF3}"/>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Freeform 32">
              <a:extLst>
                <a:ext uri="{FF2B5EF4-FFF2-40B4-BE49-F238E27FC236}">
                  <a16:creationId xmlns:a16="http://schemas.microsoft.com/office/drawing/2014/main" xmlns="" id="{D6EE67BD-1590-40E0-8167-6C6BEACBEA08}"/>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33">
              <a:extLst>
                <a:ext uri="{FF2B5EF4-FFF2-40B4-BE49-F238E27FC236}">
                  <a16:creationId xmlns:a16="http://schemas.microsoft.com/office/drawing/2014/main" xmlns="" id="{393DA6C3-F336-4A3E-844E-C787759B6DDB}"/>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1" name="Freeform 34">
              <a:extLst>
                <a:ext uri="{FF2B5EF4-FFF2-40B4-BE49-F238E27FC236}">
                  <a16:creationId xmlns:a16="http://schemas.microsoft.com/office/drawing/2014/main" xmlns="" id="{19C4DB31-E6C5-4CD2-B9C6-1ABF7B782F91}"/>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2" name="Freeform 35">
              <a:extLst>
                <a:ext uri="{FF2B5EF4-FFF2-40B4-BE49-F238E27FC236}">
                  <a16:creationId xmlns:a16="http://schemas.microsoft.com/office/drawing/2014/main" xmlns="" id="{2D0E4952-088B-42E6-8FAA-D1F4EB022845}"/>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3" name="Freeform 36">
              <a:extLst>
                <a:ext uri="{FF2B5EF4-FFF2-40B4-BE49-F238E27FC236}">
                  <a16:creationId xmlns:a16="http://schemas.microsoft.com/office/drawing/2014/main" xmlns="" id="{B6802A5D-7BF4-4082-9BFD-4A2B891371DA}"/>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 name="Freeform 37">
              <a:extLst>
                <a:ext uri="{FF2B5EF4-FFF2-40B4-BE49-F238E27FC236}">
                  <a16:creationId xmlns:a16="http://schemas.microsoft.com/office/drawing/2014/main" xmlns="" id="{A6A1346C-A036-4854-BB9B-5B6E6D39D992}"/>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5" name="Freeform 38">
              <a:extLst>
                <a:ext uri="{FF2B5EF4-FFF2-40B4-BE49-F238E27FC236}">
                  <a16:creationId xmlns:a16="http://schemas.microsoft.com/office/drawing/2014/main" xmlns="" id="{6D0A764F-E3CE-45FC-8EF4-C27D97E94892}"/>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 name="Rectangle 6">
            <a:extLst>
              <a:ext uri="{FF2B5EF4-FFF2-40B4-BE49-F238E27FC236}">
                <a16:creationId xmlns:a16="http://schemas.microsoft.com/office/drawing/2014/main" xmlns="" id="{7D00C301-B2FA-4574-88C9-C6B7650CF1E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xmlns="" id="{B0962024-A9D9-4042-BC5E-C15978B8D521}"/>
              </a:ext>
            </a:extLst>
          </p:cNvPr>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0" name="Text Placeholder 2">
            <a:extLst>
              <a:ext uri="{FF2B5EF4-FFF2-40B4-BE49-F238E27FC236}">
                <a16:creationId xmlns:a16="http://schemas.microsoft.com/office/drawing/2014/main" xmlns="" id="{9A426E25-53FC-4F18-AD89-E2D74507E18F}"/>
              </a:ext>
            </a:extLst>
          </p:cNvPr>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D7FE0086-DC9E-48B4-8FB5-68AE5AE9B8D9}"/>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1B72AA3-BF24-4D38-99FC-555A64CE9387}" type="datetime1">
              <a:rPr lang="en-US"/>
              <a:pPr>
                <a:defRPr/>
              </a:pPr>
              <a:t>5/24/2022</a:t>
            </a:fld>
            <a:endParaRPr lang="en-US" dirty="0"/>
          </a:p>
        </p:txBody>
      </p:sp>
      <p:sp>
        <p:nvSpPr>
          <p:cNvPr id="5" name="Footer Placeholder 4">
            <a:extLst>
              <a:ext uri="{FF2B5EF4-FFF2-40B4-BE49-F238E27FC236}">
                <a16:creationId xmlns:a16="http://schemas.microsoft.com/office/drawing/2014/main" xmlns="" id="{289B256B-FB34-4DCA-B340-95C0B2249121}"/>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bg-BG"/>
              <a:t>Национален инспекторат по образованието</a:t>
            </a:r>
            <a:endParaRPr lang="en-US"/>
          </a:p>
        </p:txBody>
      </p:sp>
      <p:sp>
        <p:nvSpPr>
          <p:cNvPr id="6" name="Slide Number Placeholder 5">
            <a:extLst>
              <a:ext uri="{FF2B5EF4-FFF2-40B4-BE49-F238E27FC236}">
                <a16:creationId xmlns:a16="http://schemas.microsoft.com/office/drawing/2014/main" xmlns="" id="{F6E0E064-2762-4136-99D0-C9FEC3C0ADA8}"/>
              </a:ext>
            </a:extLst>
          </p:cNvPr>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a:defRPr sz="2000">
                <a:solidFill>
                  <a:srgbClr val="FEFFFF"/>
                </a:solidFill>
              </a:defRPr>
            </a:lvl1pPr>
          </a:lstStyle>
          <a:p>
            <a:fld id="{83FE26DA-97FA-47F8-804A-CF90589839B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 id="2147484959" r:id="rId12"/>
    <p:sldLayoutId id="2147484960" r:id="rId13"/>
    <p:sldLayoutId id="2147484961" r:id="rId14"/>
    <p:sldLayoutId id="2147484962" r:id="rId15"/>
    <p:sldLayoutId id="2147484963" r:id="rId16"/>
  </p:sldLayoutIdLst>
  <p:hf sldNum="0" hdr="0" dt="0"/>
  <p:txStyles>
    <p:titleStyle>
      <a:lvl1pPr algn="l" defTabSz="457200" rtl="0" eaLnBrk="0" fontAlgn="base" hangingPunct="0">
        <a:spcBef>
          <a:spcPct val="0"/>
        </a:spcBef>
        <a:spcAft>
          <a:spcPct val="0"/>
        </a:spcAft>
        <a:defRPr sz="3600" kern="1200">
          <a:solidFill>
            <a:srgbClr val="178DBB"/>
          </a:solidFill>
          <a:latin typeface="+mj-lt"/>
          <a:ea typeface="+mj-ea"/>
          <a:cs typeface="+mj-cs"/>
        </a:defRPr>
      </a:lvl1pPr>
      <a:lvl2pPr algn="l" defTabSz="457200" rtl="0" eaLnBrk="0" fontAlgn="base" hangingPunct="0">
        <a:spcBef>
          <a:spcPct val="0"/>
        </a:spcBef>
        <a:spcAft>
          <a:spcPct val="0"/>
        </a:spcAft>
        <a:defRPr sz="3600">
          <a:solidFill>
            <a:srgbClr val="178DBB"/>
          </a:solidFill>
          <a:latin typeface="Century Gothic" panose="020B0502020202020204" pitchFamily="34" charset="0"/>
        </a:defRPr>
      </a:lvl2pPr>
      <a:lvl3pPr algn="l" defTabSz="457200" rtl="0" eaLnBrk="0" fontAlgn="base" hangingPunct="0">
        <a:spcBef>
          <a:spcPct val="0"/>
        </a:spcBef>
        <a:spcAft>
          <a:spcPct val="0"/>
        </a:spcAft>
        <a:defRPr sz="3600">
          <a:solidFill>
            <a:srgbClr val="178DBB"/>
          </a:solidFill>
          <a:latin typeface="Century Gothic" panose="020B0502020202020204" pitchFamily="34" charset="0"/>
        </a:defRPr>
      </a:lvl3pPr>
      <a:lvl4pPr algn="l" defTabSz="457200" rtl="0" eaLnBrk="0" fontAlgn="base" hangingPunct="0">
        <a:spcBef>
          <a:spcPct val="0"/>
        </a:spcBef>
        <a:spcAft>
          <a:spcPct val="0"/>
        </a:spcAft>
        <a:defRPr sz="3600">
          <a:solidFill>
            <a:srgbClr val="178DBB"/>
          </a:solidFill>
          <a:latin typeface="Century Gothic" panose="020B0502020202020204" pitchFamily="34" charset="0"/>
        </a:defRPr>
      </a:lvl4pPr>
      <a:lvl5pPr algn="l" defTabSz="457200" rtl="0" eaLnBrk="0" fontAlgn="base" hangingPunct="0">
        <a:spcBef>
          <a:spcPct val="0"/>
        </a:spcBef>
        <a:spcAft>
          <a:spcPct val="0"/>
        </a:spcAft>
        <a:defRPr sz="3600">
          <a:solidFill>
            <a:srgbClr val="178DBB"/>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cid:image001.png@01D7C04A.E09B0E50"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hyperlink" Target="mailto:info@nio.government.bg" TargetMode="External"/><Relationship Id="rId4" Type="http://schemas.openxmlformats.org/officeDocument/2006/relationships/hyperlink" Target="https://nio.government.b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xmlns="" id="{D2F0A18A-8A66-41DF-8719-3AE14CF046AD}"/>
              </a:ext>
            </a:extLst>
          </p:cNvPr>
          <p:cNvSpPr>
            <a:spLocks noGrp="1"/>
          </p:cNvSpPr>
          <p:nvPr>
            <p:ph type="ctrTitle"/>
          </p:nvPr>
        </p:nvSpPr>
        <p:spPr>
          <a:xfrm>
            <a:off x="1652996" y="1449387"/>
            <a:ext cx="9960746" cy="1154112"/>
          </a:xfrm>
          <a:solidFill>
            <a:schemeClr val="accent2">
              <a:lumMod val="20000"/>
              <a:lumOff val="80000"/>
            </a:schemeClr>
          </a:solidFill>
        </p:spPr>
        <p:txBody>
          <a:bodyPr>
            <a:noAutofit/>
          </a:bodyPr>
          <a:lstStyle/>
          <a:p>
            <a:pPr algn="ctr" eaLnBrk="1" hangingPunct="1"/>
            <a:r>
              <a:rPr lang="tr-TR" altLang="en-US" sz="3600" b="1" dirty="0" smtClean="0">
                <a:solidFill>
                  <a:srgbClr val="002060"/>
                </a:solidFill>
                <a:latin typeface="Tahoma" pitchFamily="34" charset="0"/>
                <a:ea typeface="Tahoma" pitchFamily="34" charset="0"/>
                <a:cs typeface="Tahoma" pitchFamily="34" charset="0"/>
              </a:rPr>
              <a:t>Milli Eğitim Müfettişliği</a:t>
            </a:r>
            <a:br>
              <a:rPr lang="tr-TR" altLang="en-US" sz="3600" b="1" dirty="0" smtClean="0">
                <a:solidFill>
                  <a:srgbClr val="002060"/>
                </a:solidFill>
                <a:latin typeface="Tahoma" pitchFamily="34" charset="0"/>
                <a:ea typeface="Tahoma" pitchFamily="34" charset="0"/>
                <a:cs typeface="Tahoma" pitchFamily="34" charset="0"/>
              </a:rPr>
            </a:br>
            <a:r>
              <a:rPr lang="tr-TR" altLang="en-US" sz="3600" b="1" dirty="0" smtClean="0">
                <a:solidFill>
                  <a:srgbClr val="002060"/>
                </a:solidFill>
                <a:latin typeface="Tahoma" pitchFamily="34" charset="0"/>
                <a:ea typeface="Tahoma" pitchFamily="34" charset="0"/>
                <a:cs typeface="Tahoma" pitchFamily="34" charset="0"/>
              </a:rPr>
              <a:t>Bulgaristan</a:t>
            </a:r>
            <a:endParaRPr lang="tr-TR" altLang="en-US" sz="3600" b="1" dirty="0">
              <a:solidFill>
                <a:srgbClr val="002060"/>
              </a:solidFill>
              <a:latin typeface="Tahoma" pitchFamily="34" charset="0"/>
              <a:ea typeface="Tahoma" pitchFamily="34" charset="0"/>
              <a:cs typeface="Tahoma" pitchFamily="34" charset="0"/>
            </a:endParaRPr>
          </a:p>
        </p:txBody>
      </p:sp>
      <p:sp>
        <p:nvSpPr>
          <p:cNvPr id="20483" name="Subtitle 5">
            <a:extLst>
              <a:ext uri="{FF2B5EF4-FFF2-40B4-BE49-F238E27FC236}">
                <a16:creationId xmlns:a16="http://schemas.microsoft.com/office/drawing/2014/main" xmlns="" id="{F627E933-3DB3-47EA-B013-36911A9266C4}"/>
              </a:ext>
            </a:extLst>
          </p:cNvPr>
          <p:cNvSpPr>
            <a:spLocks noGrp="1"/>
          </p:cNvSpPr>
          <p:nvPr>
            <p:ph type="subTitle" idx="1"/>
          </p:nvPr>
        </p:nvSpPr>
        <p:spPr>
          <a:xfrm>
            <a:off x="2319338" y="2997198"/>
            <a:ext cx="8628062" cy="2411415"/>
          </a:xfrm>
          <a:solidFill>
            <a:srgbClr val="F2F4D4"/>
          </a:solidFill>
        </p:spPr>
        <p:txBody>
          <a:bodyPr/>
          <a:lstStyle/>
          <a:p>
            <a:pPr algn="ctr" eaLnBrk="1" hangingPunct="1">
              <a:defRPr/>
            </a:pPr>
            <a:endParaRPr lang="bg-BG" altLang="en-US" sz="2400" b="1" dirty="0">
              <a:solidFill>
                <a:srgbClr val="002060"/>
              </a:solidFill>
              <a:latin typeface="Century Gothic" panose="020B0502020202020204" pitchFamily="34" charset="0"/>
              <a:ea typeface="Calibri" panose="020F0502020204030204" pitchFamily="34" charset="0"/>
              <a:cs typeface="Times New Roman" panose="02020603050405020304" pitchFamily="18" charset="0"/>
            </a:endParaRPr>
          </a:p>
          <a:p>
            <a:pPr algn="ctr">
              <a:defRPr/>
            </a:pPr>
            <a:r>
              <a:rPr lang="tr-TR" sz="3200" i="1" dirty="0" smtClean="0">
                <a:solidFill>
                  <a:srgbClr val="002060"/>
                </a:solidFill>
                <a:latin typeface="Calibri" panose="020F0502020204030204" pitchFamily="34" charset="0"/>
                <a:cs typeface="Calibri" panose="020F0502020204030204" pitchFamily="34" charset="0"/>
              </a:rPr>
              <a:t>Teftiş – eğitim kalitesinin iyileştirilmesinde olumlu motivasyon için bir araç</a:t>
            </a:r>
            <a:endParaRPr lang="bg-BG" sz="3200" i="1" dirty="0">
              <a:solidFill>
                <a:srgbClr val="002060"/>
              </a:solidFill>
              <a:latin typeface="Calibri" panose="020F0502020204030204" pitchFamily="34" charset="0"/>
              <a:cs typeface="Calibri" panose="020F0502020204030204" pitchFamily="34" charset="0"/>
            </a:endParaRPr>
          </a:p>
          <a:p>
            <a:pPr>
              <a:defRPr/>
            </a:pPr>
            <a:endParaRPr lang="en-GB" sz="3200" b="1" dirty="0"/>
          </a:p>
          <a:p>
            <a:pPr algn="ctr">
              <a:defRPr/>
            </a:pPr>
            <a:endParaRPr lang="en-GB" sz="3200" b="1" dirty="0"/>
          </a:p>
          <a:p>
            <a:pPr algn="ctr">
              <a:defRPr/>
            </a:pPr>
            <a:endParaRPr lang="en-GB" sz="1600" b="1" dirty="0"/>
          </a:p>
          <a:p>
            <a:pPr algn="ctr">
              <a:defRPr/>
            </a:pPr>
            <a:endParaRPr lang="en-GB" sz="1600" b="1" dirty="0"/>
          </a:p>
          <a:p>
            <a:pPr algn="ctr">
              <a:defRPr/>
            </a:pPr>
            <a:r>
              <a:rPr lang="en-GB" sz="1600" b="1" i="1" dirty="0"/>
              <a:t> </a:t>
            </a:r>
            <a:endParaRPr lang="en-US" altLang="en-US" sz="3200" dirty="0">
              <a:solidFill>
                <a:srgbClr val="595959"/>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0484" name="Picture 2" descr="https://nio.government.bg/wp-content/uploads/2018/07/logo.png">
            <a:extLst>
              <a:ext uri="{FF2B5EF4-FFF2-40B4-BE49-F238E27FC236}">
                <a16:creationId xmlns:a16="http://schemas.microsoft.com/office/drawing/2014/main" xmlns="" id="{08FEBB18-5BED-47B6-9C76-9DF025F85B6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5613" y="198438"/>
            <a:ext cx="24003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xmlns="" id="{AAF2F26F-1CBE-43C2-96B4-9588B9B7FE50}"/>
              </a:ext>
            </a:extLst>
          </p:cNvPr>
          <p:cNvSpPr>
            <a:spLocks noGrp="1"/>
          </p:cNvSpPr>
          <p:nvPr>
            <p:ph type="title"/>
          </p:nvPr>
        </p:nvSpPr>
        <p:spPr>
          <a:xfrm>
            <a:off x="2592388" y="623888"/>
            <a:ext cx="8912225" cy="1281112"/>
          </a:xfrm>
        </p:spPr>
        <p:txBody>
          <a:bodyPr/>
          <a:lstStyle/>
          <a:p>
            <a:pPr algn="ctr"/>
            <a:r>
              <a:rPr lang="tr-TR" altLang="en-US" b="1" dirty="0" smtClean="0">
                <a:solidFill>
                  <a:srgbClr val="002060"/>
                </a:solidFill>
                <a:latin typeface="Tahoma" pitchFamily="34" charset="0"/>
                <a:ea typeface="Tahoma" pitchFamily="34" charset="0"/>
                <a:cs typeface="Tahoma" pitchFamily="34" charset="0"/>
              </a:rPr>
              <a:t>Milli Eğitim Müfettişliği</a:t>
            </a:r>
            <a:br>
              <a:rPr lang="tr-TR" altLang="en-US" b="1" dirty="0" smtClean="0">
                <a:solidFill>
                  <a:srgbClr val="002060"/>
                </a:solidFill>
                <a:latin typeface="Tahoma" pitchFamily="34" charset="0"/>
                <a:ea typeface="Tahoma" pitchFamily="34" charset="0"/>
                <a:cs typeface="Tahoma" pitchFamily="34" charset="0"/>
              </a:rPr>
            </a:br>
            <a:r>
              <a:rPr lang="tr-TR" altLang="en-US" b="1" dirty="0" smtClean="0">
                <a:solidFill>
                  <a:srgbClr val="002060"/>
                </a:solidFill>
                <a:latin typeface="Tahoma" pitchFamily="34" charset="0"/>
                <a:ea typeface="Tahoma" pitchFamily="34" charset="0"/>
                <a:cs typeface="Tahoma" pitchFamily="34" charset="0"/>
              </a:rPr>
              <a:t>Bulgaristan</a:t>
            </a:r>
            <a:endParaRPr lang="bg-BG" altLang="bg-BG" dirty="0">
              <a:latin typeface="Tahoma" pitchFamily="34" charset="0"/>
              <a:ea typeface="Tahoma" pitchFamily="34" charset="0"/>
              <a:cs typeface="Tahoma" pitchFamily="34" charset="0"/>
            </a:endParaRPr>
          </a:p>
        </p:txBody>
      </p:sp>
      <p:sp>
        <p:nvSpPr>
          <p:cNvPr id="29699" name="Content Placeholder 2">
            <a:extLst>
              <a:ext uri="{FF2B5EF4-FFF2-40B4-BE49-F238E27FC236}">
                <a16:creationId xmlns:a16="http://schemas.microsoft.com/office/drawing/2014/main" xmlns="" id="{A74E8543-FFE0-4CAB-8FE1-B7531805A7D3}"/>
              </a:ext>
            </a:extLst>
          </p:cNvPr>
          <p:cNvSpPr>
            <a:spLocks noGrp="1"/>
          </p:cNvSpPr>
          <p:nvPr>
            <p:ph idx="1"/>
          </p:nvPr>
        </p:nvSpPr>
        <p:spPr>
          <a:xfrm>
            <a:off x="1939925" y="1931988"/>
            <a:ext cx="4916488" cy="3400425"/>
          </a:xfrm>
        </p:spPr>
        <p:txBody>
          <a:bodyPr/>
          <a:lstStyle/>
          <a:p>
            <a:pPr marL="0" indent="0" algn="ctr">
              <a:buFont typeface="Wingdings 3" panose="05040102010807070707" pitchFamily="18" charset="2"/>
              <a:buNone/>
            </a:pPr>
            <a:r>
              <a:rPr lang="tr-TR" altLang="bg-BG" sz="2400" b="1" dirty="0" smtClean="0">
                <a:solidFill>
                  <a:srgbClr val="002060"/>
                </a:solidFill>
                <a:latin typeface="Calibri" panose="020F0502020204030204" pitchFamily="34" charset="0"/>
                <a:cs typeface="Calibri" panose="020F0502020204030204" pitchFamily="34" charset="0"/>
              </a:rPr>
              <a:t>Denetim(Teftiş) Ekibi</a:t>
            </a:r>
            <a:endParaRPr lang="en-GB" altLang="bg-BG" sz="2400" b="1" dirty="0">
              <a:solidFill>
                <a:srgbClr val="002060"/>
              </a:solidFill>
              <a:latin typeface="Calibri" panose="020F0502020204030204" pitchFamily="34" charset="0"/>
              <a:cs typeface="Calibri" panose="020F0502020204030204" pitchFamily="34" charset="0"/>
            </a:endParaRPr>
          </a:p>
          <a:p>
            <a:pPr marL="0" indent="0">
              <a:lnSpc>
                <a:spcPct val="150000"/>
              </a:lnSpc>
              <a:buNone/>
            </a:pPr>
            <a:r>
              <a:rPr lang="tr-TR" sz="2000" dirty="0" smtClean="0">
                <a:latin typeface="Tahoma" pitchFamily="34" charset="0"/>
                <a:ea typeface="Tahoma" pitchFamily="34" charset="0"/>
                <a:cs typeface="Tahoma" pitchFamily="34" charset="0"/>
              </a:rPr>
              <a:t>Ekip, iç müfettişler/devlet görevlileri/ ve dış müfettişlerden oluşur. Hepsi denetlenen alanda en az 5 yıllık mesleki deneyime sahiptir - öğretmenler, müdürler, kapsayıcı eğitim uzmanları vb.</a:t>
            </a:r>
            <a:endParaRPr lang="bg-BG" altLang="bg-BG" sz="2000" dirty="0">
              <a:latin typeface="Tahoma" pitchFamily="34" charset="0"/>
              <a:ea typeface="Tahoma" pitchFamily="34" charset="0"/>
              <a:cs typeface="Tahoma" pitchFamily="34" charset="0"/>
            </a:endParaRPr>
          </a:p>
        </p:txBody>
      </p:sp>
      <p:pic>
        <p:nvPicPr>
          <p:cNvPr id="29700" name="Picture 1">
            <a:extLst>
              <a:ext uri="{FF2B5EF4-FFF2-40B4-BE49-F238E27FC236}">
                <a16:creationId xmlns:a16="http://schemas.microsoft.com/office/drawing/2014/main" xmlns="" id="{7D650308-1841-4FF8-80B8-C27A64FDC0DF}"/>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992938" y="1931988"/>
            <a:ext cx="4884737" cy="231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xmlns="" id="{AFC85D2F-92CB-4029-8CD2-7A63EE5EDF1E}"/>
              </a:ext>
            </a:extLst>
          </p:cNvPr>
          <p:cNvSpPr>
            <a:spLocks noGrp="1"/>
          </p:cNvSpPr>
          <p:nvPr>
            <p:ph type="title"/>
          </p:nvPr>
        </p:nvSpPr>
        <p:spPr>
          <a:xfrm>
            <a:off x="671513" y="168275"/>
            <a:ext cx="6488112" cy="1001713"/>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bg-BG" altLang="en-US" sz="2800" dirty="0">
              <a:latin typeface="Tahoma" pitchFamily="34" charset="0"/>
              <a:ea typeface="Tahoma" pitchFamily="34" charset="0"/>
              <a:cs typeface="Tahoma" pitchFamily="34" charset="0"/>
            </a:endParaRPr>
          </a:p>
        </p:txBody>
      </p:sp>
      <p:sp>
        <p:nvSpPr>
          <p:cNvPr id="30723" name="Content Placeholder 2">
            <a:extLst>
              <a:ext uri="{FF2B5EF4-FFF2-40B4-BE49-F238E27FC236}">
                <a16:creationId xmlns:a16="http://schemas.microsoft.com/office/drawing/2014/main" xmlns="" id="{4C99C79C-CC09-4BA3-B7D5-0090C3D0D7B7}"/>
              </a:ext>
            </a:extLst>
          </p:cNvPr>
          <p:cNvSpPr>
            <a:spLocks noGrp="1"/>
          </p:cNvSpPr>
          <p:nvPr>
            <p:ph idx="1"/>
          </p:nvPr>
        </p:nvSpPr>
        <p:spPr>
          <a:xfrm>
            <a:off x="1312863" y="1493838"/>
            <a:ext cx="5622925" cy="4078287"/>
          </a:xfrm>
        </p:spPr>
        <p:txBody>
          <a:bodyPr/>
          <a:lstStyle/>
          <a:p>
            <a:r>
              <a:rPr lang="tr-TR" sz="2000" dirty="0" smtClean="0">
                <a:latin typeface="Tahoma" pitchFamily="34" charset="0"/>
                <a:ea typeface="Tahoma" pitchFamily="34" charset="0"/>
                <a:cs typeface="Tahoma" pitchFamily="34" charset="0"/>
              </a:rPr>
              <a:t>Bulgar müfettişliği, Daimi Uluslararası Müfettişler Konferansı'nın (SICI) bir üyesidir.</a:t>
            </a:r>
          </a:p>
          <a:p>
            <a:r>
              <a:rPr lang="tr-TR" sz="2000" dirty="0" err="1" smtClean="0">
                <a:latin typeface="Tahoma" pitchFamily="34" charset="0"/>
                <a:ea typeface="Tahoma" pitchFamily="34" charset="0"/>
                <a:cs typeface="Tahoma" pitchFamily="34" charset="0"/>
              </a:rPr>
              <a:t>Erasmus</a:t>
            </a:r>
            <a:r>
              <a:rPr lang="tr-TR" sz="2000" dirty="0" smtClean="0">
                <a:latin typeface="Tahoma" pitchFamily="34" charset="0"/>
                <a:ea typeface="Tahoma" pitchFamily="34" charset="0"/>
                <a:cs typeface="Tahoma" pitchFamily="34" charset="0"/>
              </a:rPr>
              <a:t>+ projesinin bir parçası olarak Hollanda, </a:t>
            </a:r>
            <a:r>
              <a:rPr lang="tr-TR" sz="2000" dirty="0" err="1" smtClean="0">
                <a:latin typeface="Tahoma" pitchFamily="34" charset="0"/>
                <a:ea typeface="Tahoma" pitchFamily="34" charset="0"/>
                <a:cs typeface="Tahoma" pitchFamily="34" charset="0"/>
              </a:rPr>
              <a:t>Estonya</a:t>
            </a:r>
            <a:r>
              <a:rPr lang="tr-TR" sz="2000" dirty="0" smtClean="0">
                <a:latin typeface="Tahoma" pitchFamily="34" charset="0"/>
                <a:ea typeface="Tahoma" pitchFamily="34" charset="0"/>
                <a:cs typeface="Tahoma" pitchFamily="34" charset="0"/>
              </a:rPr>
              <a:t> ve İtalya'daki bir ortak kuruluşa 3 ziyaret hazırlığı üzerinde çalışıyor: “Teftiş sürecinde kaliteli eğitim ve olumlu etkileşim”.</a:t>
            </a:r>
          </a:p>
          <a:p>
            <a:r>
              <a:rPr lang="tr-TR" sz="2000" dirty="0" smtClean="0">
                <a:latin typeface="Tahoma" pitchFamily="34" charset="0"/>
                <a:ea typeface="Tahoma" pitchFamily="34" charset="0"/>
                <a:cs typeface="Tahoma" pitchFamily="34" charset="0"/>
              </a:rPr>
              <a:t>Teftiş kurulu, yine </a:t>
            </a:r>
            <a:r>
              <a:rPr lang="tr-TR" sz="2000" dirty="0" err="1" smtClean="0">
                <a:latin typeface="Tahoma" pitchFamily="34" charset="0"/>
                <a:ea typeface="Tahoma" pitchFamily="34" charset="0"/>
                <a:cs typeface="Tahoma" pitchFamily="34" charset="0"/>
              </a:rPr>
              <a:t>Erasmus</a:t>
            </a:r>
            <a:r>
              <a:rPr lang="tr-TR" sz="2000" dirty="0" smtClean="0">
                <a:latin typeface="Tahoma" pitchFamily="34" charset="0"/>
                <a:ea typeface="Tahoma" pitchFamily="34" charset="0"/>
                <a:cs typeface="Tahoma" pitchFamily="34" charset="0"/>
              </a:rPr>
              <a:t> + tarafından finanse edilen “Müfettişlerin eğitiminin kalitesi aracılığıyla kalite denetimleri – QIQIT” kısa vadeli projesinin onaylanmış yararlanıcısıdır.</a:t>
            </a:r>
            <a:endParaRPr lang="bg-BG" altLang="en-US" sz="2000" dirty="0">
              <a:latin typeface="Tahoma" pitchFamily="34" charset="0"/>
              <a:ea typeface="Tahoma" pitchFamily="34" charset="0"/>
              <a:cs typeface="Tahoma" pitchFamily="34" charset="0"/>
            </a:endParaRPr>
          </a:p>
        </p:txBody>
      </p:sp>
      <p:pic>
        <p:nvPicPr>
          <p:cNvPr id="30724" name="Picture 2">
            <a:extLst>
              <a:ext uri="{FF2B5EF4-FFF2-40B4-BE49-F238E27FC236}">
                <a16:creationId xmlns:a16="http://schemas.microsoft.com/office/drawing/2014/main" xmlns="" id="{379254E4-2CE9-43B2-B39B-507388ECA904}"/>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159625" y="3109913"/>
            <a:ext cx="4505325"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xmlns="" id="{6B67CB91-1D53-4B4E-A653-4D8F39F07C9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159625" y="336550"/>
            <a:ext cx="4448175"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A83E6318-471A-4C42-94C5-E433E280EB81}"/>
              </a:ext>
            </a:extLst>
          </p:cNvPr>
          <p:cNvSpPr>
            <a:spLocks noGrp="1"/>
          </p:cNvSpPr>
          <p:nvPr>
            <p:ph type="title"/>
          </p:nvPr>
        </p:nvSpPr>
        <p:spPr>
          <a:xfrm>
            <a:off x="2592388" y="623888"/>
            <a:ext cx="8912225" cy="1281112"/>
          </a:xfrm>
        </p:spPr>
        <p:txBody>
          <a:bodyPr/>
          <a:lstStyle/>
          <a:p>
            <a:pPr algn="ctr"/>
            <a:r>
              <a:rPr lang="tr-TR" altLang="en-US" b="1" dirty="0" smtClean="0">
                <a:solidFill>
                  <a:srgbClr val="002060"/>
                </a:solidFill>
                <a:latin typeface="Tahoma" pitchFamily="34" charset="0"/>
                <a:ea typeface="Tahoma" pitchFamily="34" charset="0"/>
                <a:cs typeface="Tahoma" pitchFamily="34" charset="0"/>
              </a:rPr>
              <a:t>Milli Eğitim Müfettişliği</a:t>
            </a:r>
            <a:br>
              <a:rPr lang="tr-TR" altLang="en-US" b="1" dirty="0" smtClean="0">
                <a:solidFill>
                  <a:srgbClr val="002060"/>
                </a:solidFill>
                <a:latin typeface="Tahoma" pitchFamily="34" charset="0"/>
                <a:ea typeface="Tahoma" pitchFamily="34" charset="0"/>
                <a:cs typeface="Tahoma" pitchFamily="34" charset="0"/>
              </a:rPr>
            </a:br>
            <a:r>
              <a:rPr lang="tr-TR" altLang="en-US" b="1" dirty="0" smtClean="0">
                <a:solidFill>
                  <a:srgbClr val="002060"/>
                </a:solidFill>
                <a:latin typeface="Tahoma" pitchFamily="34" charset="0"/>
                <a:ea typeface="Tahoma" pitchFamily="34" charset="0"/>
                <a:cs typeface="Tahoma" pitchFamily="34" charset="0"/>
              </a:rPr>
              <a:t>Bulgaristan</a:t>
            </a:r>
            <a:endParaRPr lang="bg-BG" altLang="bg-BG" dirty="0">
              <a:latin typeface="Tahoma" pitchFamily="34" charset="0"/>
              <a:ea typeface="Tahoma" pitchFamily="34" charset="0"/>
              <a:cs typeface="Tahoma" pitchFamily="34" charset="0"/>
            </a:endParaRPr>
          </a:p>
        </p:txBody>
      </p:sp>
      <p:pic>
        <p:nvPicPr>
          <p:cNvPr id="31748" name="Picture 5">
            <a:extLst>
              <a:ext uri="{FF2B5EF4-FFF2-40B4-BE49-F238E27FC236}">
                <a16:creationId xmlns:a16="http://schemas.microsoft.com/office/drawing/2014/main" xmlns="" id="{3E11D416-572A-42E3-B48E-4A4C408138FF}"/>
              </a:ext>
            </a:extLst>
          </p:cNvPr>
          <p:cNvPicPr>
            <a:picLocks noChangeAspect="1" noChangeArrowheads="1"/>
          </p:cNvPicPr>
          <p:nvPr/>
        </p:nvPicPr>
        <p:blipFill>
          <a:blip r:embed="rId2" r:link="rId3">
            <a:extLst>
              <a:ext uri="{28A0092B-C50C-407E-A947-70E740481C1C}">
                <a14:useLocalDpi xmlns:a14="http://schemas.microsoft.com/office/drawing/2010/main" xmlns="" val="0"/>
              </a:ext>
            </a:extLst>
          </a:blip>
          <a:srcRect/>
          <a:stretch>
            <a:fillRect/>
          </a:stretch>
        </p:blipFill>
        <p:spPr bwMode="auto">
          <a:xfrm>
            <a:off x="2699544" y="1749425"/>
            <a:ext cx="1763712" cy="196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Rectangle 6">
            <a:extLst>
              <a:ext uri="{FF2B5EF4-FFF2-40B4-BE49-F238E27FC236}">
                <a16:creationId xmlns:a16="http://schemas.microsoft.com/office/drawing/2014/main" xmlns="" id="{4D93935C-2B48-4C80-9F21-94C5DE5F69F0}"/>
              </a:ext>
            </a:extLst>
          </p:cNvPr>
          <p:cNvSpPr>
            <a:spLocks noChangeArrowheads="1"/>
          </p:cNvSpPr>
          <p:nvPr/>
        </p:nvSpPr>
        <p:spPr bwMode="auto">
          <a:xfrm>
            <a:off x="2333625" y="4524375"/>
            <a:ext cx="27940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Palatino Linotype" panose="02040502050505030304" pitchFamily="18"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Palatino Linotype" panose="02040502050505030304" pitchFamily="18"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Palatino Linotype" panose="02040502050505030304" pitchFamily="18"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9pPr>
          </a:lstStyle>
          <a:p>
            <a:pPr>
              <a:spcBef>
                <a:spcPct val="0"/>
              </a:spcBef>
              <a:buClrTx/>
              <a:buFontTx/>
              <a:buNone/>
            </a:pPr>
            <a:r>
              <a:rPr lang="tr-TR" altLang="bg-BG" b="1" dirty="0" smtClean="0">
                <a:solidFill>
                  <a:schemeClr val="tx1"/>
                </a:solidFill>
                <a:latin typeface="Calibri" panose="020F0502020204030204" pitchFamily="34" charset="0"/>
              </a:rPr>
              <a:t>İletişim bilgilerimiz</a:t>
            </a:r>
            <a:r>
              <a:rPr lang="en-GB" altLang="bg-BG" b="1" dirty="0" smtClean="0">
                <a:solidFill>
                  <a:schemeClr val="tx1"/>
                </a:solidFill>
                <a:latin typeface="Calibri" panose="020F0502020204030204" pitchFamily="34" charset="0"/>
              </a:rPr>
              <a:t>:</a:t>
            </a:r>
            <a:endParaRPr lang="en-GB" altLang="bg-BG" b="1" dirty="0">
              <a:solidFill>
                <a:schemeClr val="tx1"/>
              </a:solidFill>
              <a:latin typeface="Calibri" panose="020F0502020204030204" pitchFamily="34" charset="0"/>
              <a:hlinkClick r:id="rId4"/>
            </a:endParaRPr>
          </a:p>
          <a:p>
            <a:pPr>
              <a:spcBef>
                <a:spcPct val="0"/>
              </a:spcBef>
              <a:buClrTx/>
              <a:buFontTx/>
              <a:buNone/>
            </a:pPr>
            <a:endParaRPr lang="en-GB" altLang="bg-BG" dirty="0">
              <a:solidFill>
                <a:schemeClr val="tx1"/>
              </a:solidFill>
              <a:latin typeface="Calibri" panose="020F0502020204030204" pitchFamily="34" charset="0"/>
              <a:hlinkClick r:id="rId4"/>
            </a:endParaRPr>
          </a:p>
          <a:p>
            <a:pPr>
              <a:spcBef>
                <a:spcPct val="0"/>
              </a:spcBef>
              <a:buClrTx/>
              <a:buFontTx/>
              <a:buNone/>
            </a:pPr>
            <a:r>
              <a:rPr lang="en-GB" altLang="bg-BG" dirty="0">
                <a:solidFill>
                  <a:schemeClr val="tx1"/>
                </a:solidFill>
                <a:latin typeface="Calibri" panose="020F0502020204030204" pitchFamily="34" charset="0"/>
                <a:hlinkClick r:id="rId4"/>
              </a:rPr>
              <a:t>https://nio.government.bg/</a:t>
            </a:r>
            <a:endParaRPr lang="en-GB" altLang="bg-BG" dirty="0">
              <a:solidFill>
                <a:schemeClr val="tx1"/>
              </a:solidFill>
              <a:latin typeface="Calibri" panose="020F0502020204030204" pitchFamily="34" charset="0"/>
            </a:endParaRPr>
          </a:p>
          <a:p>
            <a:pPr>
              <a:spcBef>
                <a:spcPct val="0"/>
              </a:spcBef>
              <a:buClrTx/>
              <a:buFontTx/>
              <a:buNone/>
            </a:pPr>
            <a:endParaRPr lang="en-GB" altLang="bg-BG" dirty="0">
              <a:solidFill>
                <a:schemeClr val="tx1"/>
              </a:solidFill>
              <a:latin typeface="Calibri" panose="020F0502020204030204" pitchFamily="34" charset="0"/>
            </a:endParaRPr>
          </a:p>
          <a:p>
            <a:pPr>
              <a:spcBef>
                <a:spcPct val="0"/>
              </a:spcBef>
              <a:buClrTx/>
              <a:buFontTx/>
              <a:buNone/>
            </a:pPr>
            <a:r>
              <a:rPr lang="en-GB" altLang="bg-BG" dirty="0">
                <a:solidFill>
                  <a:schemeClr val="tx1"/>
                </a:solidFill>
                <a:latin typeface="Calibri" panose="020F0502020204030204" pitchFamily="34" charset="0"/>
                <a:hlinkClick r:id="rId5"/>
              </a:rPr>
              <a:t>info@nio.government.bg</a:t>
            </a:r>
            <a:endParaRPr lang="en-GB" altLang="bg-BG" dirty="0">
              <a:solidFill>
                <a:schemeClr val="tx1"/>
              </a:solidFill>
              <a:latin typeface="Calibri" panose="020F0502020204030204" pitchFamily="34" charset="0"/>
            </a:endParaRPr>
          </a:p>
          <a:p>
            <a:pPr>
              <a:spcBef>
                <a:spcPct val="0"/>
              </a:spcBef>
              <a:buClrTx/>
              <a:buFontTx/>
              <a:buNone/>
            </a:pPr>
            <a:endParaRPr lang="bg-BG" altLang="bg-BG" dirty="0">
              <a:solidFill>
                <a:schemeClr val="tx1"/>
              </a:solidFill>
              <a:latin typeface="Calibri" panose="020F0502020204030204" pitchFamily="34" charset="0"/>
            </a:endParaRPr>
          </a:p>
        </p:txBody>
      </p:sp>
      <p:sp>
        <p:nvSpPr>
          <p:cNvPr id="31750" name="TextBox 2">
            <a:extLst>
              <a:ext uri="{FF2B5EF4-FFF2-40B4-BE49-F238E27FC236}">
                <a16:creationId xmlns:a16="http://schemas.microsoft.com/office/drawing/2014/main" xmlns="" id="{72361E67-B187-4204-B256-A93C2C7B9A57}"/>
              </a:ext>
            </a:extLst>
          </p:cNvPr>
          <p:cNvSpPr txBox="1">
            <a:spLocks noChangeArrowheads="1"/>
          </p:cNvSpPr>
          <p:nvPr/>
        </p:nvSpPr>
        <p:spPr bwMode="auto">
          <a:xfrm>
            <a:off x="2333625" y="3794125"/>
            <a:ext cx="24955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Palatino Linotype" panose="02040502050505030304" pitchFamily="18"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Palatino Linotype" panose="02040502050505030304" pitchFamily="18"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Palatino Linotype" panose="02040502050505030304" pitchFamily="18"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9pPr>
          </a:lstStyle>
          <a:p>
            <a:pPr>
              <a:spcBef>
                <a:spcPct val="0"/>
              </a:spcBef>
              <a:buClrTx/>
              <a:buFontTx/>
              <a:buNone/>
            </a:pPr>
            <a:r>
              <a:rPr lang="en-US" altLang="bg-BG" i="1" dirty="0">
                <a:solidFill>
                  <a:schemeClr val="tx1"/>
                </a:solidFill>
                <a:latin typeface="Calibri" panose="020F0502020204030204" pitchFamily="34" charset="0"/>
              </a:rPr>
              <a:t>Anelia </a:t>
            </a:r>
            <a:r>
              <a:rPr lang="en-US" altLang="bg-BG" i="1" dirty="0" err="1">
                <a:solidFill>
                  <a:schemeClr val="tx1"/>
                </a:solidFill>
                <a:latin typeface="Calibri" panose="020F0502020204030204" pitchFamily="34" charset="0"/>
              </a:rPr>
              <a:t>Andeeva</a:t>
            </a:r>
            <a:r>
              <a:rPr lang="en-US" altLang="bg-BG" i="1" dirty="0">
                <a:solidFill>
                  <a:schemeClr val="tx1"/>
                </a:solidFill>
                <a:latin typeface="Calibri" panose="020F0502020204030204" pitchFamily="34" charset="0"/>
              </a:rPr>
              <a:t>, </a:t>
            </a:r>
            <a:r>
              <a:rPr lang="tr-TR" altLang="bg-BG" i="1" dirty="0" smtClean="0">
                <a:solidFill>
                  <a:schemeClr val="tx1"/>
                </a:solidFill>
                <a:latin typeface="Calibri" panose="020F0502020204030204" pitchFamily="34" charset="0"/>
              </a:rPr>
              <a:t> NIE Doktora Direktörü</a:t>
            </a:r>
            <a:endParaRPr lang="bg-BG" altLang="bg-BG" i="1" dirty="0">
              <a:solidFill>
                <a:schemeClr val="tx1"/>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97B50112-1FC2-4894-B0BF-E454E615A4C2}"/>
              </a:ext>
            </a:extLst>
          </p:cNvPr>
          <p:cNvSpPr>
            <a:spLocks noGrp="1"/>
          </p:cNvSpPr>
          <p:nvPr>
            <p:ph type="title"/>
          </p:nvPr>
        </p:nvSpPr>
        <p:spPr>
          <a:xfrm>
            <a:off x="2592388" y="623888"/>
            <a:ext cx="8912225" cy="1003300"/>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bg-BG" altLang="en-US" sz="2800" b="1" dirty="0">
              <a:solidFill>
                <a:srgbClr val="002060"/>
              </a:solidFill>
              <a:latin typeface="Tahoma" pitchFamily="34"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xmlns="" id="{81041B9E-C07A-4620-8751-04437B68BF31}"/>
              </a:ext>
            </a:extLst>
          </p:cNvPr>
          <p:cNvSpPr>
            <a:spLocks noGrp="1"/>
          </p:cNvSpPr>
          <p:nvPr>
            <p:ph idx="1"/>
          </p:nvPr>
        </p:nvSpPr>
        <p:spPr>
          <a:xfrm>
            <a:off x="2456597" y="1651379"/>
            <a:ext cx="8803073" cy="4247397"/>
          </a:xfrm>
        </p:spPr>
        <p:txBody>
          <a:bodyPr/>
          <a:lstStyle/>
          <a:p>
            <a:pPr marL="0" indent="0" algn="ctr">
              <a:buFont typeface="Wingdings 3" panose="05040102010807070707" pitchFamily="18" charset="2"/>
              <a:buNone/>
              <a:defRPr/>
            </a:pPr>
            <a:r>
              <a:rPr lang="tr-TR" sz="2400" b="1" dirty="0" smtClean="0">
                <a:solidFill>
                  <a:srgbClr val="002060"/>
                </a:solidFill>
                <a:latin typeface="Cambria" panose="02040503050406030204" pitchFamily="18" charset="0"/>
                <a:ea typeface="Cambria" panose="02040503050406030204" pitchFamily="18" charset="0"/>
              </a:rPr>
              <a:t>Biz kimiz ve ne yapıyoruz?</a:t>
            </a:r>
            <a:endParaRPr lang="en-US" sz="24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a:p>
            <a:pPr>
              <a:defRPr/>
            </a:pPr>
            <a:r>
              <a:rPr lang="tr-TR" sz="2000" dirty="0" smtClean="0">
                <a:latin typeface="Tahoma" panose="020B0604030504040204" pitchFamily="34" charset="0"/>
                <a:ea typeface="Tahoma" panose="020B0604030504040204" pitchFamily="34" charset="0"/>
                <a:cs typeface="Tahoma" panose="020B0604030504040204" pitchFamily="34" charset="0"/>
              </a:rPr>
              <a:t>Ulusal(Milli) </a:t>
            </a:r>
            <a:r>
              <a:rPr lang="tr-TR" sz="2000" dirty="0" smtClean="0">
                <a:latin typeface="Tahoma" panose="020B0604030504040204" pitchFamily="34" charset="0"/>
                <a:ea typeface="Tahoma" panose="020B0604030504040204" pitchFamily="34" charset="0"/>
                <a:cs typeface="Tahoma" panose="020B0604030504040204" pitchFamily="34" charset="0"/>
              </a:rPr>
              <a:t>Eğitim Müfettişliği(NIE) 2018’de kuruldu</a:t>
            </a:r>
            <a:endParaRPr lang="en-US" sz="2000" dirty="0">
              <a:latin typeface="Tahoma" panose="020B0604030504040204" pitchFamily="34" charset="0"/>
              <a:ea typeface="Tahoma" panose="020B0604030504040204" pitchFamily="34" charset="0"/>
              <a:cs typeface="Tahoma" panose="020B0604030504040204" pitchFamily="34" charset="0"/>
            </a:endParaRPr>
          </a:p>
          <a:p>
            <a:pPr>
              <a:defRPr/>
            </a:pPr>
            <a:r>
              <a:rPr lang="tr-TR" sz="2000" dirty="0" smtClean="0">
                <a:latin typeface="Tahoma" panose="020B0604030504040204" pitchFamily="34" charset="0"/>
                <a:ea typeface="Tahoma" panose="020B0604030504040204" pitchFamily="34" charset="0"/>
                <a:cs typeface="Tahoma" panose="020B0604030504040204" pitchFamily="34" charset="0"/>
              </a:rPr>
              <a:t>Müfettişlik, ulusal düzeyde merkezi olarak örgütlenmiştir</a:t>
            </a:r>
            <a:endParaRPr lang="en-GB" sz="2000" dirty="0">
              <a:latin typeface="Tahoma" panose="020B0604030504040204" pitchFamily="34" charset="0"/>
              <a:ea typeface="Tahoma" panose="020B0604030504040204" pitchFamily="34" charset="0"/>
              <a:cs typeface="Tahoma" panose="020B0604030504040204" pitchFamily="34" charset="0"/>
            </a:endParaRPr>
          </a:p>
          <a:p>
            <a:pPr>
              <a:defRPr/>
            </a:pPr>
            <a:r>
              <a:rPr lang="tr-TR" sz="2000" dirty="0" smtClean="0">
                <a:latin typeface="Tahoma" panose="020B0604030504040204" pitchFamily="34" charset="0"/>
                <a:ea typeface="Tahoma" panose="020B0604030504040204" pitchFamily="34" charset="0"/>
                <a:cs typeface="Tahoma" panose="020B0604030504040204" pitchFamily="34" charset="0"/>
              </a:rPr>
              <a:t>Bakanlar Kurulu’nda bütçe destekli bir tüzel kişiliktir. NIE Direktörü Başbakan tarafından atanır ve görevden alınır</a:t>
            </a:r>
            <a:endParaRPr lang="en-US" sz="2000" dirty="0">
              <a:latin typeface="Tahoma" panose="020B0604030504040204" pitchFamily="34" charset="0"/>
              <a:ea typeface="Tahoma" panose="020B0604030504040204" pitchFamily="34" charset="0"/>
              <a:cs typeface="Tahoma" panose="020B0604030504040204" pitchFamily="34" charset="0"/>
            </a:endParaRPr>
          </a:p>
          <a:p>
            <a:pPr>
              <a:defRPr/>
            </a:pPr>
            <a:r>
              <a:rPr lang="tr-TR" sz="2000" dirty="0" smtClean="0">
                <a:latin typeface="Tahoma" panose="020B0604030504040204" pitchFamily="34" charset="0"/>
                <a:ea typeface="Tahoma" panose="020B0604030504040204" pitchFamily="34" charset="0"/>
                <a:cs typeface="Tahoma" panose="020B0604030504040204" pitchFamily="34" charset="0"/>
              </a:rPr>
              <a:t>Faaliyetlerini “İdari Servis” ve “Denetim” olmak üzere iki departman aracılığıyla yürütür.</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xmlns="" id="{F6619367-79F5-4A5F-986E-1FBDEF56F87E}"/>
              </a:ext>
            </a:extLst>
          </p:cNvPr>
          <p:cNvSpPr>
            <a:spLocks noGrp="1"/>
          </p:cNvSpPr>
          <p:nvPr>
            <p:ph type="title"/>
          </p:nvPr>
        </p:nvSpPr>
        <p:spPr>
          <a:xfrm>
            <a:off x="2589213" y="311150"/>
            <a:ext cx="8912225" cy="909638"/>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bg-BG" altLang="en-US" sz="2800" dirty="0">
              <a:latin typeface="Tahoma" pitchFamily="34" charset="0"/>
              <a:ea typeface="Tahoma" pitchFamily="34" charset="0"/>
              <a:cs typeface="Tahoma" pitchFamily="34" charset="0"/>
            </a:endParaRPr>
          </a:p>
        </p:txBody>
      </p:sp>
      <p:sp>
        <p:nvSpPr>
          <p:cNvPr id="22531" name="Content Placeholder 2">
            <a:extLst>
              <a:ext uri="{FF2B5EF4-FFF2-40B4-BE49-F238E27FC236}">
                <a16:creationId xmlns:a16="http://schemas.microsoft.com/office/drawing/2014/main" xmlns="" id="{7F875BC1-EE50-4B77-B568-4CEFF0BCA73E}"/>
              </a:ext>
            </a:extLst>
          </p:cNvPr>
          <p:cNvSpPr>
            <a:spLocks noGrp="1"/>
          </p:cNvSpPr>
          <p:nvPr>
            <p:ph idx="1"/>
          </p:nvPr>
        </p:nvSpPr>
        <p:spPr>
          <a:xfrm>
            <a:off x="2112885" y="1341438"/>
            <a:ext cx="9388553" cy="4154487"/>
          </a:xfrm>
        </p:spPr>
        <p:txBody>
          <a:bodyPr/>
          <a:lstStyle/>
          <a:p>
            <a:pPr marL="0" indent="0" algn="ctr">
              <a:buFont typeface="Wingdings 3" panose="05040102010807070707" pitchFamily="18" charset="2"/>
              <a:buNone/>
              <a:defRPr/>
            </a:pPr>
            <a:r>
              <a:rPr lang="tr-TR" sz="2400" b="1" dirty="0" smtClean="0">
                <a:solidFill>
                  <a:srgbClr val="002060"/>
                </a:solidFill>
                <a:latin typeface="Cambria" panose="02040503050406030204" pitchFamily="18" charset="0"/>
                <a:ea typeface="Cambria" panose="02040503050406030204" pitchFamily="18" charset="0"/>
              </a:rPr>
              <a:t>Biz kimiz ve ne yapıyoruz?</a:t>
            </a:r>
            <a:endParaRPr lang="en-US" sz="24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a:p>
            <a:pPr>
              <a:lnSpc>
                <a:spcPct val="150000"/>
              </a:lnSpc>
              <a:defRPr/>
            </a:pPr>
            <a:r>
              <a:rPr lang="tr-TR" sz="2000" dirty="0" smtClean="0">
                <a:latin typeface="Tahoma" panose="020B0604030504040204" pitchFamily="34" charset="0"/>
                <a:ea typeface="Tahoma" panose="020B0604030504040204" pitchFamily="34" charset="0"/>
                <a:cs typeface="Tahoma" panose="020B0604030504040204" pitchFamily="34" charset="0"/>
              </a:rPr>
              <a:t>Bulgaristan’daki her türlü okul ve anaokulu NIE (4500</a:t>
            </a:r>
            <a:r>
              <a:rPr lang="en-GB" sz="2000" dirty="0" smtClean="0">
                <a:latin typeface="Tahoma" panose="020B0604030504040204" pitchFamily="34" charset="0"/>
                <a:ea typeface="Tahoma" panose="020B0604030504040204" pitchFamily="34" charset="0"/>
                <a:cs typeface="Tahoma" panose="020B0604030504040204" pitchFamily="34" charset="0"/>
              </a:rPr>
              <a:t>)</a:t>
            </a:r>
            <a:r>
              <a:rPr lang="tr-TR" sz="2000" dirty="0" smtClean="0">
                <a:latin typeface="Tahoma" panose="020B0604030504040204" pitchFamily="34" charset="0"/>
                <a:ea typeface="Tahoma" panose="020B0604030504040204" pitchFamily="34" charset="0"/>
                <a:cs typeface="Tahoma" panose="020B0604030504040204" pitchFamily="34" charset="0"/>
              </a:rPr>
              <a:t> tarafından denetlenmektedir.</a:t>
            </a: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defRPr/>
            </a:pPr>
            <a:r>
              <a:rPr lang="tr-TR" sz="2000" dirty="0" smtClean="0">
                <a:latin typeface="Tahoma" panose="020B0604030504040204" pitchFamily="34" charset="0"/>
                <a:ea typeface="Tahoma" panose="020B0604030504040204" pitchFamily="34" charset="0"/>
                <a:cs typeface="Tahoma" panose="020B0604030504040204" pitchFamily="34" charset="0"/>
              </a:rPr>
              <a:t>NIE müdürü, hükümet politikalarının uygulanmasına ilişkin her türlü raporu, araştırmayı, bulguyu ve diğer çıktıları Bakanlar Kurulu’na ve Eğitim ve Bilim Bakanı’na sunmakla yükümlüdür.</a:t>
            </a: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defRPr/>
            </a:pPr>
            <a:r>
              <a:rPr lang="tr-TR" sz="2000" dirty="0" smtClean="0">
                <a:latin typeface="Tahoma" panose="020B0604030504040204" pitchFamily="34" charset="0"/>
                <a:ea typeface="Tahoma" panose="020B0604030504040204" pitchFamily="34" charset="0"/>
                <a:cs typeface="Tahoma" panose="020B0604030504040204" pitchFamily="34" charset="0"/>
              </a:rPr>
              <a:t>NIE, okul yılı boyunca gerçekleştirilen denetimlerin özet sonuçlarını içeren bir yıllık rapor yayınlar.</a:t>
            </a:r>
            <a:endParaRPr lang="en-US" sz="2000" dirty="0">
              <a:latin typeface="Tahoma" panose="020B0604030504040204" pitchFamily="34" charset="0"/>
              <a:ea typeface="Tahoma" panose="020B0604030504040204" pitchFamily="34" charset="0"/>
              <a:cs typeface="Tahoma" panose="020B0604030504040204" pitchFamily="34" charset="0"/>
            </a:endParaRPr>
          </a:p>
          <a:p>
            <a:pPr marL="0" indent="0">
              <a:buFont typeface="Wingdings 3" panose="05040102010807070707" pitchFamily="18" charset="2"/>
              <a:buNone/>
              <a:defRPr/>
            </a:pPr>
            <a:endParaRPr lang="bg-BG"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xmlns="" id="{CB9A558D-6BA9-410C-B509-2847D3274810}"/>
              </a:ext>
            </a:extLst>
          </p:cNvPr>
          <p:cNvSpPr>
            <a:spLocks noGrp="1"/>
          </p:cNvSpPr>
          <p:nvPr>
            <p:ph idx="1"/>
          </p:nvPr>
        </p:nvSpPr>
        <p:spPr>
          <a:xfrm>
            <a:off x="1988598" y="1663700"/>
            <a:ext cx="9516015" cy="3840455"/>
          </a:xfrm>
        </p:spPr>
        <p:txBody>
          <a:bodyPr/>
          <a:lstStyle/>
          <a:p>
            <a:pPr marL="0" indent="0">
              <a:lnSpc>
                <a:spcPct val="150000"/>
              </a:lnSpc>
              <a:buFont typeface="Wingdings 3" panose="05040102010807070707" pitchFamily="18" charset="2"/>
              <a:buNone/>
              <a:defRPr/>
            </a:pPr>
            <a:r>
              <a:rPr lang="tr-TR" sz="2000" dirty="0" smtClean="0">
                <a:latin typeface="Tahoma" panose="020B0604030504040204" pitchFamily="34" charset="0"/>
                <a:ea typeface="Tahoma" panose="020B0604030504040204" pitchFamily="34" charset="0"/>
                <a:cs typeface="Tahoma" panose="020B0604030504040204" pitchFamily="34" charset="0"/>
              </a:rPr>
              <a:t>Denetim(Teftiş) Departmanı aşağıdaki işlevlere sahiptir</a:t>
            </a:r>
            <a:r>
              <a:rPr lang="en-GB" sz="2000" dirty="0" smtClean="0">
                <a:latin typeface="Tahoma" panose="020B0604030504040204" pitchFamily="34" charset="0"/>
                <a:ea typeface="Tahoma" panose="020B0604030504040204" pitchFamily="34" charset="0"/>
                <a:cs typeface="Tahoma" panose="020B0604030504040204" pitchFamily="34" charset="0"/>
              </a:rPr>
              <a:t>:</a:t>
            </a:r>
            <a:endParaRPr lang="bg-BG"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Tx/>
              <a:buChar char="-"/>
              <a:defRPr/>
            </a:pPr>
            <a:r>
              <a:rPr lang="tr-TR" sz="2000" dirty="0" smtClean="0">
                <a:latin typeface="Tahoma" panose="020B0604030504040204" pitchFamily="34" charset="0"/>
                <a:ea typeface="Tahoma" panose="020B0604030504040204" pitchFamily="34" charset="0"/>
                <a:cs typeface="Tahoma" panose="020B0604030504040204" pitchFamily="34" charset="0"/>
              </a:rPr>
              <a:t>Anaokulları ve okulların eğitim kalitesinin değerlendirilmesi amacıyla denetimler yapmak üzere iç ve dış müfettişlerden oluşan denetim ekipleri oluşturmak.</a:t>
            </a:r>
            <a:endParaRPr lang="en-GB"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buFontTx/>
              <a:buChar char="-"/>
              <a:defRPr/>
            </a:pPr>
            <a:r>
              <a:rPr lang="tr-TR" sz="2000" dirty="0" smtClean="0">
                <a:latin typeface="Tahoma" panose="020B0604030504040204" pitchFamily="34" charset="0"/>
                <a:ea typeface="Tahoma" panose="020B0604030504040204" pitchFamily="34" charset="0"/>
                <a:cs typeface="Tahoma" panose="020B0604030504040204" pitchFamily="34" charset="0"/>
              </a:rPr>
              <a:t>Teftişler için dış müfettişler yetiştirmek.</a:t>
            </a:r>
            <a:endParaRPr lang="en-GB"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Font typeface="Wingdings 3" panose="05040102010807070707" pitchFamily="18" charset="2"/>
              <a:buNone/>
              <a:defRPr/>
            </a:pPr>
            <a:r>
              <a:rPr lang="tr-TR" sz="2000" dirty="0" smtClean="0">
                <a:latin typeface="Tahoma" panose="020B0604030504040204" pitchFamily="34" charset="0"/>
                <a:ea typeface="Tahoma" panose="020B0604030504040204" pitchFamily="34" charset="0"/>
                <a:cs typeface="Tahoma" panose="020B0604030504040204" pitchFamily="34" charset="0"/>
              </a:rPr>
              <a:t>Teftiş ve eğitim süreçleri 12 iç denetçi (devlet memuru) tarafından yürütülmektedir.</a:t>
            </a:r>
            <a:endParaRPr lang="en-US" altLang="en-US" dirty="0"/>
          </a:p>
        </p:txBody>
      </p:sp>
      <p:sp>
        <p:nvSpPr>
          <p:cNvPr id="2" name="Title 1">
            <a:extLst>
              <a:ext uri="{FF2B5EF4-FFF2-40B4-BE49-F238E27FC236}">
                <a16:creationId xmlns:a16="http://schemas.microsoft.com/office/drawing/2014/main" xmlns="" id="{3AA51931-BA20-4F18-8412-67E97F0902A2}"/>
              </a:ext>
            </a:extLst>
          </p:cNvPr>
          <p:cNvSpPr>
            <a:spLocks noGrp="1"/>
          </p:cNvSpPr>
          <p:nvPr>
            <p:ph type="title"/>
          </p:nvPr>
        </p:nvSpPr>
        <p:spPr>
          <a:xfrm>
            <a:off x="2336800" y="309563"/>
            <a:ext cx="8912225" cy="1071562"/>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en-US" altLang="en-US" sz="2800" dirty="0">
              <a:latin typeface="Tahoma" pitchFamily="34" charset="0"/>
              <a:ea typeface="Tahoma" pitchFamily="34" charset="0"/>
              <a:cs typeface="Tahoma"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364293F-4763-4E00-8A2C-D3449BEB30DE}"/>
              </a:ext>
            </a:extLst>
          </p:cNvPr>
          <p:cNvSpPr>
            <a:spLocks noGrp="1"/>
          </p:cNvSpPr>
          <p:nvPr>
            <p:ph idx="1"/>
          </p:nvPr>
        </p:nvSpPr>
        <p:spPr>
          <a:xfrm>
            <a:off x="2960688" y="1603375"/>
            <a:ext cx="4381500" cy="3252788"/>
          </a:xfrm>
        </p:spPr>
        <p:txBody>
          <a:bodyPr/>
          <a:lstStyle/>
          <a:p>
            <a:pPr marL="0" indent="0">
              <a:lnSpc>
                <a:spcPct val="150000"/>
              </a:lnSpc>
              <a:buFont typeface="Wingdings 3" panose="05040102010807070707" pitchFamily="18" charset="2"/>
              <a:buNone/>
              <a:defRPr/>
            </a:pPr>
            <a:r>
              <a:rPr lang="tr-TR" sz="2000" dirty="0" smtClean="0">
                <a:latin typeface="Tahoma" panose="020B0604030504040204" pitchFamily="34" charset="0"/>
                <a:ea typeface="Tahoma" panose="020B0604030504040204" pitchFamily="34" charset="0"/>
                <a:cs typeface="Tahoma" panose="020B0604030504040204" pitchFamily="34" charset="0"/>
              </a:rPr>
              <a:t>Bulgaristan’daki Ulusal Eğitim Müfettişliği ekibi yeni Teftiş Çerçevesi geliştiriyor. Değişiklikler, yeniden tanımlanan denetim alanlarına odaklanmış – Eğitim süreci, Yönetim ve Kurumsal çevre.</a:t>
            </a: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defRPr/>
            </a:pPr>
            <a:endParaRPr lang="bg-BG" dirty="0"/>
          </a:p>
        </p:txBody>
      </p:sp>
      <p:sp>
        <p:nvSpPr>
          <p:cNvPr id="24579" name="Title 1">
            <a:extLst>
              <a:ext uri="{FF2B5EF4-FFF2-40B4-BE49-F238E27FC236}">
                <a16:creationId xmlns:a16="http://schemas.microsoft.com/office/drawing/2014/main" xmlns="" id="{57AE7CDA-C8AD-4F88-98C7-36B25C9EFDD1}"/>
              </a:ext>
            </a:extLst>
          </p:cNvPr>
          <p:cNvSpPr>
            <a:spLocks noGrp="1"/>
          </p:cNvSpPr>
          <p:nvPr>
            <p:ph type="title"/>
          </p:nvPr>
        </p:nvSpPr>
        <p:spPr>
          <a:xfrm>
            <a:off x="2592388" y="623888"/>
            <a:ext cx="8912225" cy="1281112"/>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en-US" altLang="en-US" sz="2800" dirty="0">
              <a:latin typeface="Tahoma" pitchFamily="34" charset="0"/>
              <a:ea typeface="Tahoma" pitchFamily="34" charset="0"/>
              <a:cs typeface="Tahoma" pitchFamily="34" charset="0"/>
            </a:endParaRPr>
          </a:p>
        </p:txBody>
      </p:sp>
      <p:pic>
        <p:nvPicPr>
          <p:cNvPr id="24580" name="Picture 6">
            <a:extLst>
              <a:ext uri="{FF2B5EF4-FFF2-40B4-BE49-F238E27FC236}">
                <a16:creationId xmlns:a16="http://schemas.microsoft.com/office/drawing/2014/main" xmlns="" id="{AD7D002E-3A82-47A9-A2CC-A9D99883EF75}"/>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710488" y="1733550"/>
            <a:ext cx="3735387" cy="299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27DAD16F-47AF-4172-BEAB-99B7ED2DE5CA}"/>
              </a:ext>
            </a:extLst>
          </p:cNvPr>
          <p:cNvSpPr>
            <a:spLocks noGrp="1"/>
          </p:cNvSpPr>
          <p:nvPr>
            <p:ph type="title"/>
          </p:nvPr>
        </p:nvSpPr>
        <p:spPr>
          <a:xfrm>
            <a:off x="2390775" y="344488"/>
            <a:ext cx="8912225" cy="1281112"/>
          </a:xfrm>
        </p:spPr>
        <p:txBody>
          <a:bodyPr/>
          <a:lstStyle/>
          <a:p>
            <a:pPr algn="ctr"/>
            <a:r>
              <a:rPr lang="tr-TR" altLang="en-US" b="1" dirty="0" smtClean="0">
                <a:solidFill>
                  <a:srgbClr val="002060"/>
                </a:solidFill>
                <a:latin typeface="Tahoma" pitchFamily="34" charset="0"/>
                <a:ea typeface="Tahoma" pitchFamily="34" charset="0"/>
                <a:cs typeface="Tahoma" pitchFamily="34" charset="0"/>
              </a:rPr>
              <a:t>Milli Eğitim Müfettişliği</a:t>
            </a:r>
            <a:br>
              <a:rPr lang="tr-TR" altLang="en-US" b="1" dirty="0" smtClean="0">
                <a:solidFill>
                  <a:srgbClr val="002060"/>
                </a:solidFill>
                <a:latin typeface="Tahoma" pitchFamily="34" charset="0"/>
                <a:ea typeface="Tahoma" pitchFamily="34" charset="0"/>
                <a:cs typeface="Tahoma" pitchFamily="34" charset="0"/>
              </a:rPr>
            </a:br>
            <a:r>
              <a:rPr lang="tr-TR" altLang="en-US" b="1" dirty="0" smtClean="0">
                <a:solidFill>
                  <a:srgbClr val="002060"/>
                </a:solidFill>
                <a:latin typeface="Tahoma" pitchFamily="34" charset="0"/>
                <a:ea typeface="Tahoma" pitchFamily="34" charset="0"/>
                <a:cs typeface="Tahoma" pitchFamily="34" charset="0"/>
              </a:rPr>
              <a:t>Bulgaristan</a:t>
            </a:r>
            <a:endParaRPr lang="bg-BG" altLang="bg-BG" dirty="0">
              <a:latin typeface="Tahoma" pitchFamily="34" charset="0"/>
              <a:ea typeface="Tahoma" pitchFamily="34" charset="0"/>
              <a:cs typeface="Tahoma" pitchFamily="34" charset="0"/>
            </a:endParaRPr>
          </a:p>
        </p:txBody>
      </p:sp>
      <p:sp>
        <p:nvSpPr>
          <p:cNvPr id="25603" name="Content Placeholder 2">
            <a:extLst>
              <a:ext uri="{FF2B5EF4-FFF2-40B4-BE49-F238E27FC236}">
                <a16:creationId xmlns:a16="http://schemas.microsoft.com/office/drawing/2014/main" xmlns="" id="{FF02EC02-8C90-4B69-9CA2-6F11FC088090}"/>
              </a:ext>
            </a:extLst>
          </p:cNvPr>
          <p:cNvSpPr>
            <a:spLocks noGrp="1"/>
          </p:cNvSpPr>
          <p:nvPr>
            <p:ph idx="1"/>
          </p:nvPr>
        </p:nvSpPr>
        <p:spPr>
          <a:xfrm>
            <a:off x="2589213" y="2714625"/>
            <a:ext cx="8915400" cy="2332038"/>
          </a:xfrm>
        </p:spPr>
        <p:txBody>
          <a:bodyPr/>
          <a:lstStyle/>
          <a:p>
            <a:pPr marL="0" indent="0">
              <a:lnSpc>
                <a:spcPct val="150000"/>
              </a:lnSpc>
              <a:buNone/>
            </a:pPr>
            <a:r>
              <a:rPr lang="tr-TR" sz="2000" dirty="0" smtClean="0">
                <a:latin typeface="Tahoma" pitchFamily="34" charset="0"/>
                <a:ea typeface="Tahoma" pitchFamily="34" charset="0"/>
                <a:cs typeface="Tahoma" pitchFamily="34" charset="0"/>
              </a:rPr>
              <a:t>Eğitim süreci, akademik sonuçları, eğitim ve sosyalleşmede etkileşim ve yeterlilik yaklaşımının etkinliğini, sınıf yönetimini, değerlendirmeyi, öğrencilerin gelişimine destek, her çocuğun veya öğrencinin bireysel gelişimi için öğretmenler ve diğer pedagojik personel arasındaki ekip çalışmasını içerir.</a:t>
            </a:r>
            <a:endParaRPr lang="bg-BG" altLang="bg-BG" dirty="0">
              <a:latin typeface="Tahoma" pitchFamily="34" charset="0"/>
              <a:ea typeface="Tahoma" pitchFamily="34" charset="0"/>
              <a:cs typeface="Tahoma" pitchFamily="34" charset="0"/>
            </a:endParaRPr>
          </a:p>
        </p:txBody>
      </p:sp>
      <p:pic>
        <p:nvPicPr>
          <p:cNvPr id="25604" name="Picture 4" descr="Училище, Училища, Чиния, Момиче, Острие, Клас, Млад">
            <a:extLst>
              <a:ext uri="{FF2B5EF4-FFF2-40B4-BE49-F238E27FC236}">
                <a16:creationId xmlns:a16="http://schemas.microsoft.com/office/drawing/2014/main" xmlns="" id="{949208F1-9528-40C3-87E2-C1215329238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561513" y="1108075"/>
            <a:ext cx="19431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xmlns="" id="{342B519D-6CDD-406F-AEFE-2C4CDB380925}"/>
              </a:ext>
            </a:extLst>
          </p:cNvPr>
          <p:cNvSpPr>
            <a:spLocks noGrp="1"/>
          </p:cNvSpPr>
          <p:nvPr>
            <p:ph type="title"/>
          </p:nvPr>
        </p:nvSpPr>
        <p:spPr>
          <a:xfrm>
            <a:off x="2592388" y="623888"/>
            <a:ext cx="8912225" cy="1281112"/>
          </a:xfrm>
        </p:spPr>
        <p:txBody>
          <a:bodyPr/>
          <a:lstStyle/>
          <a:p>
            <a:pPr algn="ctr"/>
            <a:r>
              <a:rPr lang="tr-TR" altLang="en-US" b="1" dirty="0" smtClean="0">
                <a:solidFill>
                  <a:srgbClr val="002060"/>
                </a:solidFill>
                <a:latin typeface="Tahoma" pitchFamily="34" charset="0"/>
                <a:ea typeface="Tahoma" pitchFamily="34" charset="0"/>
                <a:cs typeface="Tahoma" pitchFamily="34" charset="0"/>
              </a:rPr>
              <a:t>Milli Eğitim Müfettişliği</a:t>
            </a:r>
            <a:br>
              <a:rPr lang="tr-TR" altLang="en-US" b="1" dirty="0" smtClean="0">
                <a:solidFill>
                  <a:srgbClr val="002060"/>
                </a:solidFill>
                <a:latin typeface="Tahoma" pitchFamily="34" charset="0"/>
                <a:ea typeface="Tahoma" pitchFamily="34" charset="0"/>
                <a:cs typeface="Tahoma" pitchFamily="34" charset="0"/>
              </a:rPr>
            </a:br>
            <a:r>
              <a:rPr lang="tr-TR" altLang="en-US" b="1" dirty="0" smtClean="0">
                <a:solidFill>
                  <a:srgbClr val="002060"/>
                </a:solidFill>
                <a:latin typeface="Tahoma" pitchFamily="34" charset="0"/>
                <a:ea typeface="Tahoma" pitchFamily="34" charset="0"/>
                <a:cs typeface="Tahoma" pitchFamily="34" charset="0"/>
              </a:rPr>
              <a:t>Bulgaristan</a:t>
            </a:r>
            <a:endParaRPr lang="bg-BG" altLang="bg-BG" dirty="0">
              <a:latin typeface="Tahoma" pitchFamily="34" charset="0"/>
              <a:ea typeface="Tahoma" pitchFamily="34" charset="0"/>
              <a:cs typeface="Tahoma" pitchFamily="34" charset="0"/>
            </a:endParaRPr>
          </a:p>
        </p:txBody>
      </p:sp>
      <p:sp>
        <p:nvSpPr>
          <p:cNvPr id="26627" name="Content Placeholder 2">
            <a:extLst>
              <a:ext uri="{FF2B5EF4-FFF2-40B4-BE49-F238E27FC236}">
                <a16:creationId xmlns:a16="http://schemas.microsoft.com/office/drawing/2014/main" xmlns="" id="{6020D974-AE84-4C48-AA2B-7E2FB8665D39}"/>
              </a:ext>
            </a:extLst>
          </p:cNvPr>
          <p:cNvSpPr>
            <a:spLocks noGrp="1"/>
          </p:cNvSpPr>
          <p:nvPr>
            <p:ph idx="1"/>
          </p:nvPr>
        </p:nvSpPr>
        <p:spPr>
          <a:xfrm>
            <a:off x="2592388" y="1905000"/>
            <a:ext cx="6000750" cy="2341563"/>
          </a:xfrm>
        </p:spPr>
        <p:txBody>
          <a:bodyPr/>
          <a:lstStyle/>
          <a:p>
            <a:pPr marL="0" indent="0">
              <a:lnSpc>
                <a:spcPct val="150000"/>
              </a:lnSpc>
              <a:buNone/>
            </a:pPr>
            <a:r>
              <a:rPr lang="tr-TR" sz="2000" dirty="0" smtClean="0">
                <a:latin typeface="Tahoma" pitchFamily="34" charset="0"/>
                <a:ea typeface="Tahoma" pitchFamily="34" charset="0"/>
                <a:cs typeface="Tahoma" pitchFamily="34" charset="0"/>
              </a:rPr>
              <a:t>Yönetim, niteliklerin etkinliği, pedagojik personelin değerlendirilmesi, bilgi ve teknoloji kaynaklarının yönetimi, okul/anaokulu gelişimi ve öğrencilerin gelişiminin arttırılması için ortaklık yönetimi, etkili liderlik dahil olmak üzere insan kaynakları yönetimini içerir.</a:t>
            </a:r>
            <a:endParaRPr lang="bg-BG" altLang="bg-BG" sz="2000" dirty="0">
              <a:latin typeface="Tahoma" pitchFamily="34" charset="0"/>
              <a:ea typeface="Tahoma" pitchFamily="34" charset="0"/>
              <a:cs typeface="Tahoma" pitchFamily="34" charset="0"/>
            </a:endParaRPr>
          </a:p>
        </p:txBody>
      </p:sp>
      <p:sp>
        <p:nvSpPr>
          <p:cNvPr id="26628" name="AutoShape 6" descr="The Essence of Management is Organizational Function Management - Murray B  Company">
            <a:extLst>
              <a:ext uri="{FF2B5EF4-FFF2-40B4-BE49-F238E27FC236}">
                <a16:creationId xmlns:a16="http://schemas.microsoft.com/office/drawing/2014/main" xmlns="" id="{1D02DF5B-3D01-472B-AE28-4225C5BFDECA}"/>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Palatino Linotype" panose="02040502050505030304" pitchFamily="18"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Palatino Linotype" panose="02040502050505030304" pitchFamily="18"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Palatino Linotype" panose="02040502050505030304" pitchFamily="18"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9pPr>
          </a:lstStyle>
          <a:p>
            <a:pPr>
              <a:spcBef>
                <a:spcPct val="0"/>
              </a:spcBef>
              <a:buClrTx/>
              <a:buFontTx/>
              <a:buNone/>
            </a:pPr>
            <a:endParaRPr lang="bg-BG" altLang="bg-BG">
              <a:solidFill>
                <a:schemeClr val="tx1"/>
              </a:solidFill>
              <a:latin typeface="Calibri" panose="020F0502020204030204" pitchFamily="34" charset="0"/>
            </a:endParaRPr>
          </a:p>
        </p:txBody>
      </p:sp>
      <p:pic>
        <p:nvPicPr>
          <p:cNvPr id="26629" name="Picture 4">
            <a:extLst>
              <a:ext uri="{FF2B5EF4-FFF2-40B4-BE49-F238E27FC236}">
                <a16:creationId xmlns:a16="http://schemas.microsoft.com/office/drawing/2014/main" xmlns="" id="{76EA88DE-32E9-462F-AAAA-2B5FB0B65DF3}"/>
              </a:ext>
            </a:extLst>
          </p:cNvPr>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8653463" y="2054225"/>
            <a:ext cx="3016250"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Rectangle 7">
            <a:extLst>
              <a:ext uri="{FF2B5EF4-FFF2-40B4-BE49-F238E27FC236}">
                <a16:creationId xmlns:a16="http://schemas.microsoft.com/office/drawing/2014/main" xmlns="" id="{28230718-94E0-4715-9B69-48C0962C29C8}"/>
              </a:ext>
            </a:extLst>
          </p:cNvPr>
          <p:cNvSpPr>
            <a:spLocks noChangeArrowheads="1"/>
          </p:cNvSpPr>
          <p:nvPr/>
        </p:nvSpPr>
        <p:spPr bwMode="auto">
          <a:xfrm>
            <a:off x="2995613" y="5929313"/>
            <a:ext cx="7864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Palatino Linotype" panose="02040502050505030304" pitchFamily="18"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Palatino Linotype" panose="02040502050505030304" pitchFamily="18"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Palatino Linotype" panose="02040502050505030304" pitchFamily="18"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Palatino Linotype" panose="02040502050505030304" pitchFamily="18"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Palatino Linotype" panose="02040502050505030304" pitchFamily="18" charset="0"/>
              </a:defRPr>
            </a:lvl9pPr>
          </a:lstStyle>
          <a:p>
            <a:pPr algn="ctr">
              <a:spcBef>
                <a:spcPct val="0"/>
              </a:spcBef>
              <a:buClrTx/>
              <a:buFontTx/>
              <a:buNone/>
            </a:pPr>
            <a:endParaRPr lang="en-US" altLang="bg-BG" dirty="0">
              <a:solidFill>
                <a:schemeClr val="tx1"/>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xmlns="" id="{AEB396B3-86D4-4DCB-86FC-69D9EFDB7E5A}"/>
              </a:ext>
            </a:extLst>
          </p:cNvPr>
          <p:cNvSpPr>
            <a:spLocks noGrp="1"/>
          </p:cNvSpPr>
          <p:nvPr>
            <p:ph type="title"/>
          </p:nvPr>
        </p:nvSpPr>
        <p:spPr>
          <a:xfrm>
            <a:off x="2592388" y="623888"/>
            <a:ext cx="8912225" cy="1281112"/>
          </a:xfrm>
        </p:spPr>
        <p:txBody>
          <a:bodyPr/>
          <a:lstStyle/>
          <a:p>
            <a:pPr algn="ctr"/>
            <a:r>
              <a:rPr lang="tr-TR" altLang="en-US" b="1" dirty="0" smtClean="0">
                <a:solidFill>
                  <a:srgbClr val="002060"/>
                </a:solidFill>
                <a:latin typeface="Tahoma" pitchFamily="34" charset="0"/>
                <a:ea typeface="Tahoma" pitchFamily="34" charset="0"/>
                <a:cs typeface="Tahoma" pitchFamily="34" charset="0"/>
              </a:rPr>
              <a:t>Milli Eğitim Müfettişliği</a:t>
            </a:r>
            <a:br>
              <a:rPr lang="tr-TR" altLang="en-US" b="1" dirty="0" smtClean="0">
                <a:solidFill>
                  <a:srgbClr val="002060"/>
                </a:solidFill>
                <a:latin typeface="Tahoma" pitchFamily="34" charset="0"/>
                <a:ea typeface="Tahoma" pitchFamily="34" charset="0"/>
                <a:cs typeface="Tahoma" pitchFamily="34" charset="0"/>
              </a:rPr>
            </a:br>
            <a:r>
              <a:rPr lang="tr-TR" altLang="en-US" b="1" dirty="0" smtClean="0">
                <a:solidFill>
                  <a:srgbClr val="002060"/>
                </a:solidFill>
                <a:latin typeface="Tahoma" pitchFamily="34" charset="0"/>
                <a:ea typeface="Tahoma" pitchFamily="34" charset="0"/>
                <a:cs typeface="Tahoma" pitchFamily="34" charset="0"/>
              </a:rPr>
              <a:t>Bulgaristan</a:t>
            </a:r>
            <a:endParaRPr lang="bg-BG" altLang="bg-BG" dirty="0">
              <a:latin typeface="Tahoma" pitchFamily="34" charset="0"/>
              <a:ea typeface="Tahoma" pitchFamily="34" charset="0"/>
              <a:cs typeface="Tahoma" pitchFamily="34" charset="0"/>
            </a:endParaRPr>
          </a:p>
        </p:txBody>
      </p:sp>
      <p:sp>
        <p:nvSpPr>
          <p:cNvPr id="27651" name="Content Placeholder 2">
            <a:extLst>
              <a:ext uri="{FF2B5EF4-FFF2-40B4-BE49-F238E27FC236}">
                <a16:creationId xmlns:a16="http://schemas.microsoft.com/office/drawing/2014/main" xmlns="" id="{07F3A725-68C5-404A-AEAC-5B424283A975}"/>
              </a:ext>
            </a:extLst>
          </p:cNvPr>
          <p:cNvSpPr>
            <a:spLocks noGrp="1"/>
          </p:cNvSpPr>
          <p:nvPr>
            <p:ph idx="1"/>
          </p:nvPr>
        </p:nvSpPr>
        <p:spPr>
          <a:xfrm>
            <a:off x="2338388" y="2097088"/>
            <a:ext cx="6553200" cy="3314700"/>
          </a:xfrm>
        </p:spPr>
        <p:txBody>
          <a:bodyPr/>
          <a:lstStyle/>
          <a:p>
            <a:pPr marL="0" indent="0">
              <a:lnSpc>
                <a:spcPct val="150000"/>
              </a:lnSpc>
              <a:buNone/>
            </a:pPr>
            <a:r>
              <a:rPr lang="tr-TR" sz="2000" dirty="0" smtClean="0">
                <a:latin typeface="Tahoma" pitchFamily="34" charset="0"/>
                <a:ea typeface="Tahoma" pitchFamily="34" charset="0"/>
                <a:cs typeface="Tahoma" pitchFamily="34" charset="0"/>
              </a:rPr>
              <a:t>Kurumsal çevre şunları içerir: fiziksel çevre, bilgilendirme ve kütüphane güvencesi, okul/anaokulunda organizasyon kültürünün geliştirilmesi, eğitim sürecindeki tüm katılımcılar ve paydaşlar arasında destek ve etkili etkileşim koşulları, eğitim sürecindeki katılımcıların memnuniyeti.</a:t>
            </a:r>
            <a:endParaRPr lang="bg-BG" altLang="bg-BG" sz="2000" dirty="0">
              <a:latin typeface="Tahoma" pitchFamily="34" charset="0"/>
              <a:ea typeface="Tahoma" pitchFamily="34" charset="0"/>
              <a:cs typeface="Tahoma" pitchFamily="34" charset="0"/>
            </a:endParaRPr>
          </a:p>
        </p:txBody>
      </p:sp>
      <p:pic>
        <p:nvPicPr>
          <p:cNvPr id="27652" name="Picture 4" descr="Work time employee teamwork management Miniature assembly team staff tiny people and hourglass Business metaphor concept Poster or social banner design Vector illustration isolated on white background Work time employee teamwork management Miniature assembly team staff tiny people and hourglass Business metaphor concept Poster or social banner design Vector illustration isolated on white background Adult stock vector">
            <a:extLst>
              <a:ext uri="{FF2B5EF4-FFF2-40B4-BE49-F238E27FC236}">
                <a16:creationId xmlns:a16="http://schemas.microsoft.com/office/drawing/2014/main" xmlns="" id="{D0E7621B-6D48-435D-82F0-2B37B8D3B2A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91588" y="1446213"/>
            <a:ext cx="2278062" cy="203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xmlns="" id="{1A7585AD-706A-4295-B88C-40117499548D}"/>
              </a:ext>
            </a:extLst>
          </p:cNvPr>
          <p:cNvSpPr>
            <a:spLocks noGrp="1"/>
          </p:cNvSpPr>
          <p:nvPr>
            <p:ph type="title"/>
          </p:nvPr>
        </p:nvSpPr>
        <p:spPr>
          <a:xfrm>
            <a:off x="2044700" y="623888"/>
            <a:ext cx="9459913" cy="949325"/>
          </a:xfrm>
        </p:spPr>
        <p:txBody>
          <a:bodyPr/>
          <a:lstStyle/>
          <a:p>
            <a:pPr algn="ctr"/>
            <a:r>
              <a:rPr lang="tr-TR" altLang="en-US" sz="2800" b="1" dirty="0" smtClean="0">
                <a:solidFill>
                  <a:srgbClr val="002060"/>
                </a:solidFill>
                <a:latin typeface="Tahoma" pitchFamily="34" charset="0"/>
                <a:ea typeface="Tahoma" pitchFamily="34" charset="0"/>
                <a:cs typeface="Tahoma" pitchFamily="34" charset="0"/>
              </a:rPr>
              <a:t>Milli Eğitim Müfettişliği</a:t>
            </a:r>
            <a:br>
              <a:rPr lang="tr-TR" altLang="en-US" sz="2800" b="1" dirty="0" smtClean="0">
                <a:solidFill>
                  <a:srgbClr val="002060"/>
                </a:solidFill>
                <a:latin typeface="Tahoma" pitchFamily="34" charset="0"/>
                <a:ea typeface="Tahoma" pitchFamily="34" charset="0"/>
                <a:cs typeface="Tahoma" pitchFamily="34" charset="0"/>
              </a:rPr>
            </a:br>
            <a:r>
              <a:rPr lang="tr-TR" altLang="en-US" sz="2800" b="1" dirty="0" smtClean="0">
                <a:solidFill>
                  <a:srgbClr val="002060"/>
                </a:solidFill>
                <a:latin typeface="Tahoma" pitchFamily="34" charset="0"/>
                <a:ea typeface="Tahoma" pitchFamily="34" charset="0"/>
                <a:cs typeface="Tahoma" pitchFamily="34" charset="0"/>
              </a:rPr>
              <a:t>Bulgaristan</a:t>
            </a:r>
            <a:endParaRPr lang="en-US" altLang="bg-BG" sz="2800" dirty="0">
              <a:latin typeface="Tahoma" pitchFamily="34" charset="0"/>
              <a:ea typeface="Tahoma" pitchFamily="34" charset="0"/>
              <a:cs typeface="Tahoma" pitchFamily="34" charset="0"/>
            </a:endParaRPr>
          </a:p>
        </p:txBody>
      </p:sp>
      <p:sp>
        <p:nvSpPr>
          <p:cNvPr id="28675" name="Content Placeholder 2">
            <a:extLst>
              <a:ext uri="{FF2B5EF4-FFF2-40B4-BE49-F238E27FC236}">
                <a16:creationId xmlns:a16="http://schemas.microsoft.com/office/drawing/2014/main" xmlns="" id="{710E7CC4-F81E-4300-8315-D64F0ED89041}"/>
              </a:ext>
            </a:extLst>
          </p:cNvPr>
          <p:cNvSpPr>
            <a:spLocks noGrp="1"/>
          </p:cNvSpPr>
          <p:nvPr>
            <p:ph idx="1"/>
          </p:nvPr>
        </p:nvSpPr>
        <p:spPr>
          <a:xfrm>
            <a:off x="2589213" y="2117725"/>
            <a:ext cx="8915400" cy="3500438"/>
          </a:xfrm>
        </p:spPr>
        <p:txBody>
          <a:bodyPr/>
          <a:lstStyle/>
          <a:p>
            <a:pPr marL="0" indent="0">
              <a:buFont typeface="Wingdings 3" panose="05040102010807070707" pitchFamily="18" charset="2"/>
              <a:buNone/>
            </a:pPr>
            <a:r>
              <a:rPr lang="bg-BG" altLang="bg-BG" dirty="0"/>
              <a:t>			</a:t>
            </a:r>
            <a:r>
              <a:rPr lang="tr-TR" altLang="bg-BG" sz="2400" b="1" dirty="0" smtClean="0">
                <a:solidFill>
                  <a:srgbClr val="002060"/>
                </a:solidFill>
                <a:latin typeface="Calibri" panose="020F0502020204030204" pitchFamily="34" charset="0"/>
                <a:cs typeface="Calibri" panose="020F0502020204030204" pitchFamily="34" charset="0"/>
              </a:rPr>
              <a:t>Denetim sırasında neyi değerlendiririz?</a:t>
            </a:r>
            <a:endParaRPr lang="bg-BG" altLang="bg-BG" sz="2400" b="1" dirty="0">
              <a:solidFill>
                <a:srgbClr val="002060"/>
              </a:solidFill>
              <a:latin typeface="Calibri" panose="020F0502020204030204" pitchFamily="34" charset="0"/>
              <a:cs typeface="Calibri" panose="020F0502020204030204" pitchFamily="34" charset="0"/>
            </a:endParaRPr>
          </a:p>
          <a:p>
            <a:pPr marL="0" indent="0">
              <a:buNone/>
            </a:pPr>
            <a:r>
              <a:rPr lang="tr-TR" sz="2000" dirty="0" smtClean="0">
                <a:latin typeface="Tahoma" pitchFamily="34" charset="0"/>
                <a:ea typeface="Tahoma" pitchFamily="34" charset="0"/>
                <a:cs typeface="Tahoma" pitchFamily="34" charset="0"/>
              </a:rPr>
              <a:t>Teftiş, anaokulu veya okul tarafından faaliyetlerinin belirli bir anında sağlanan eğitimin kalitesinin kapsamlı bir bağımsız uzman değerlendirmesinin hazırlanması ve iyileştirme yönlerinin belirlenmesi sürecidir. </a:t>
            </a:r>
          </a:p>
          <a:p>
            <a:pPr marL="0" indent="0">
              <a:buNone/>
            </a:pPr>
            <a:r>
              <a:rPr lang="tr-TR" sz="2000" dirty="0" smtClean="0">
                <a:latin typeface="Tahoma" pitchFamily="34" charset="0"/>
                <a:ea typeface="Tahoma" pitchFamily="34" charset="0"/>
                <a:cs typeface="Tahoma" pitchFamily="34" charset="0"/>
              </a:rPr>
              <a:t>Hedef – başarılı çocukların ve öğrencilerin yaşamı için eğitim kalitesinin sürdürülebilirliği </a:t>
            </a:r>
          </a:p>
          <a:p>
            <a:pPr marL="0" indent="0">
              <a:buNone/>
            </a:pPr>
            <a:r>
              <a:rPr lang="tr-TR" sz="2000" dirty="0" smtClean="0">
                <a:latin typeface="Tahoma" pitchFamily="34" charset="0"/>
                <a:ea typeface="Tahoma" pitchFamily="34" charset="0"/>
                <a:cs typeface="Tahoma" pitchFamily="34" charset="0"/>
              </a:rPr>
              <a:t>Denetimin amacı, kurumun tüm faaliyet alanlarıdır.</a:t>
            </a:r>
            <a:endParaRPr lang="en-US" altLang="bg-BG" sz="2000" dirty="0">
              <a:latin typeface="Tahoma" pitchFamily="34" charset="0"/>
              <a:ea typeface="Tahoma" pitchFamily="34" charset="0"/>
              <a:cs typeface="Tahoma" pitchFamily="34" charset="0"/>
            </a:endParaRPr>
          </a:p>
        </p:txBody>
      </p:sp>
    </p:spTree>
  </p:cSld>
  <p:clrMapOvr>
    <a:masterClrMapping/>
  </p:clrMapOvr>
</p:sld>
</file>

<file path=ppt/theme/theme1.xml><?xml version="1.0" encoding="utf-8"?>
<a:theme xmlns:a="http://schemas.openxmlformats.org/drawingml/2006/main" name="Wisp">
  <a:themeElements>
    <a:clrScheme name="Custom 21">
      <a:dk1>
        <a:sysClr val="windowText" lastClr="000000"/>
      </a:dk1>
      <a:lt1>
        <a:sysClr val="window" lastClr="FFFFFF"/>
      </a:lt1>
      <a:dk2>
        <a:srgbClr val="2E5369"/>
      </a:dk2>
      <a:lt2>
        <a:srgbClr val="CFE2E7"/>
      </a:lt2>
      <a:accent1>
        <a:srgbClr val="00599D"/>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Century Gothic-Palatino Lino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2276</TotalTime>
  <Words>459</Words>
  <Application>Microsoft Office PowerPoint</Application>
  <PresentationFormat>Özel</PresentationFormat>
  <Paragraphs>51</Paragraphs>
  <Slides>12</Slides>
  <Notes>0</Notes>
  <HiddenSlides>0</HiddenSlides>
  <MMClips>0</MMClips>
  <ScaleCrop>false</ScaleCrop>
  <HeadingPairs>
    <vt:vector size="4" baseType="variant">
      <vt:variant>
        <vt:lpstr>Tema</vt:lpstr>
      </vt:variant>
      <vt:variant>
        <vt:i4>1</vt:i4>
      </vt:variant>
      <vt:variant>
        <vt:lpstr>Slayt Başlıkları</vt:lpstr>
      </vt:variant>
      <vt:variant>
        <vt:i4>12</vt:i4>
      </vt:variant>
    </vt:vector>
  </HeadingPairs>
  <TitlesOfParts>
    <vt:vector size="13" baseType="lpstr">
      <vt:lpstr>Wisp</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lpstr>Milli Eğitim Müfettişliği Bulgaristan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НАЦИОНАЛЕН ИНСПЕКТОРАТ ПО ОБРАЗОВАНИЕТО</dc:title>
  <dc:creator>Radostina Toneva</dc:creator>
  <cp:lastModifiedBy>FATiH</cp:lastModifiedBy>
  <cp:revision>185</cp:revision>
  <cp:lastPrinted>2018-12-06T09:08:30Z</cp:lastPrinted>
  <dcterms:created xsi:type="dcterms:W3CDTF">2018-11-01T07:07:49Z</dcterms:created>
  <dcterms:modified xsi:type="dcterms:W3CDTF">2022-05-24T19:57:59Z</dcterms:modified>
</cp:coreProperties>
</file>