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6" r:id="rId1"/>
    <p:sldMasterId id="2147484718" r:id="rId2"/>
    <p:sldMasterId id="2147484730" r:id="rId3"/>
    <p:sldMasterId id="2147484742" r:id="rId4"/>
    <p:sldMasterId id="2147484754" r:id="rId5"/>
    <p:sldMasterId id="2147484766" r:id="rId6"/>
    <p:sldMasterId id="2147484778" r:id="rId7"/>
    <p:sldMasterId id="2147484790" r:id="rId8"/>
    <p:sldMasterId id="2147484802" r:id="rId9"/>
  </p:sldMasterIdLst>
  <p:notesMasterIdLst>
    <p:notesMasterId r:id="rId26"/>
  </p:notesMasterIdLst>
  <p:handoutMasterIdLst>
    <p:handoutMasterId r:id="rId27"/>
  </p:handoutMasterIdLst>
  <p:sldIdLst>
    <p:sldId id="256" r:id="rId10"/>
    <p:sldId id="297" r:id="rId11"/>
    <p:sldId id="342" r:id="rId12"/>
    <p:sldId id="346" r:id="rId13"/>
    <p:sldId id="344" r:id="rId14"/>
    <p:sldId id="295" r:id="rId15"/>
    <p:sldId id="300" r:id="rId16"/>
    <p:sldId id="349" r:id="rId17"/>
    <p:sldId id="350" r:id="rId18"/>
    <p:sldId id="310" r:id="rId19"/>
    <p:sldId id="333" r:id="rId20"/>
    <p:sldId id="338" r:id="rId21"/>
    <p:sldId id="339" r:id="rId22"/>
    <p:sldId id="337" r:id="rId23"/>
    <p:sldId id="340" r:id="rId24"/>
    <p:sldId id="302" r:id="rId25"/>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34" autoAdjust="0"/>
    <p:restoredTop sz="94651" autoAdjust="0"/>
  </p:normalViewPr>
  <p:slideViewPr>
    <p:cSldViewPr>
      <p:cViewPr varScale="1">
        <p:scale>
          <a:sx n="98" d="100"/>
          <a:sy n="98" d="100"/>
        </p:scale>
        <p:origin x="1555" y="77"/>
      </p:cViewPr>
      <p:guideLst>
        <p:guide orient="horz" pos="2160"/>
        <p:guide pos="2880"/>
      </p:guideLst>
    </p:cSldViewPr>
  </p:slideViewPr>
  <p:outlineViewPr>
    <p:cViewPr>
      <p:scale>
        <a:sx n="33" d="100"/>
        <a:sy n="33" d="100"/>
      </p:scale>
      <p:origin x="0" y="-202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opit</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4670BF-F56A-411A-AE59-ABE44FA2FFE5}" type="datetimeFigureOut">
              <a:rPr lang="en-US" smtClean="0"/>
              <a:t>4/30/2022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A685D5-29A3-4CAF-9645-938090F89136}" type="slidenum">
              <a:rPr lang="en-US" smtClean="0"/>
              <a:t>‹#›</a:t>
            </a:fld>
            <a:endParaRPr lang="en-US"/>
          </a:p>
        </p:txBody>
      </p:sp>
    </p:spTree>
    <p:extLst>
      <p:ext uri="{BB962C8B-B14F-4D97-AF65-F5344CB8AC3E}">
        <p14:creationId xmlns:p14="http://schemas.microsoft.com/office/powerpoint/2010/main" val="42233117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opit</a:t>
            </a:r>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18541-A7A0-46BC-8631-D1F0B456C256}" type="datetimeFigureOut">
              <a:rPr lang="bg-BG" smtClean="0"/>
              <a:t>30.4.2022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2C35B-64DE-451B-8D7A-7D5797991D79}" type="slidenum">
              <a:rPr lang="bg-BG" smtClean="0"/>
              <a:t>‹#›</a:t>
            </a:fld>
            <a:endParaRPr lang="bg-BG"/>
          </a:p>
        </p:txBody>
      </p:sp>
    </p:spTree>
    <p:extLst>
      <p:ext uri="{BB962C8B-B14F-4D97-AF65-F5344CB8AC3E}">
        <p14:creationId xmlns:p14="http://schemas.microsoft.com/office/powerpoint/2010/main" val="41596005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2C35B-64DE-451B-8D7A-7D5797991D79}" type="slidenum">
              <a:rPr lang="bg-BG" smtClean="0"/>
              <a:t>2</a:t>
            </a:fld>
            <a:endParaRPr lang="bg-BG"/>
          </a:p>
        </p:txBody>
      </p:sp>
      <p:sp>
        <p:nvSpPr>
          <p:cNvPr id="5" name="Header Placeholder 4"/>
          <p:cNvSpPr>
            <a:spLocks noGrp="1"/>
          </p:cNvSpPr>
          <p:nvPr>
            <p:ph type="hdr" sz="quarter" idx="11"/>
          </p:nvPr>
        </p:nvSpPr>
        <p:spPr/>
        <p:txBody>
          <a:bodyPr/>
          <a:lstStyle/>
          <a:p>
            <a:r>
              <a:rPr lang="en-US" smtClean="0"/>
              <a:t>opit</a:t>
            </a:r>
            <a:endParaRPr lang="bg-BG"/>
          </a:p>
        </p:txBody>
      </p:sp>
    </p:spTree>
    <p:extLst>
      <p:ext uri="{BB962C8B-B14F-4D97-AF65-F5344CB8AC3E}">
        <p14:creationId xmlns:p14="http://schemas.microsoft.com/office/powerpoint/2010/main" val="322790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nvGrpSpPr>
          <p:cNvPr id="7171" name="Group 3"/>
          <p:cNvGrpSpPr>
            <a:grpSpLocks/>
          </p:cNvGrpSpPr>
          <p:nvPr/>
        </p:nvGrpSpPr>
        <p:grpSpPr bwMode="auto">
          <a:xfrm>
            <a:off x="152400" y="381000"/>
            <a:ext cx="6838950" cy="3365500"/>
            <a:chOff x="0" y="0"/>
            <a:chExt cx="4308" cy="2120"/>
          </a:xfrm>
        </p:grpSpPr>
        <p:sp>
          <p:nvSpPr>
            <p:cNvPr id="7172" name="未知"/>
            <p:cNvSpPr>
              <a:spLocks/>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3" name="未知"/>
            <p:cNvSpPr>
              <a:spLocks/>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4" name="未知"/>
            <p:cNvSpPr>
              <a:spLocks/>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5" name="未知"/>
            <p:cNvSpPr>
              <a:spLocks/>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6" name="未知"/>
            <p:cNvSpPr>
              <a:spLocks/>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7" name="未知"/>
            <p:cNvSpPr>
              <a:spLocks/>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8" name="未知"/>
            <p:cNvSpPr>
              <a:spLocks/>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9" name="未知"/>
            <p:cNvSpPr>
              <a:spLocks/>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0" name="未知"/>
            <p:cNvSpPr>
              <a:spLocks/>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1" name="未知"/>
            <p:cNvSpPr>
              <a:spLocks/>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2" name="未知"/>
            <p:cNvSpPr>
              <a:spLocks/>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3" name="未知"/>
            <p:cNvSpPr>
              <a:spLocks/>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4" name="未知"/>
            <p:cNvSpPr>
              <a:spLocks/>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5" name="未知"/>
            <p:cNvSpPr>
              <a:spLocks/>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6" name="未知"/>
            <p:cNvSpPr>
              <a:spLocks/>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7" name="未知"/>
            <p:cNvSpPr>
              <a:spLocks/>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8" name="未知"/>
            <p:cNvSpPr>
              <a:spLocks/>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9" name="未知"/>
            <p:cNvSpPr>
              <a:spLocks/>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0" name="未知"/>
            <p:cNvSpPr>
              <a:spLocks/>
            </p:cNvSpPr>
            <p:nvPr/>
          </p:nvSpPr>
          <p:spPr bwMode="auto">
            <a:xfrm>
              <a:off x="757" y="805"/>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1" name="未知"/>
            <p:cNvSpPr>
              <a:spLocks/>
            </p:cNvSpPr>
            <p:nvPr/>
          </p:nvSpPr>
          <p:spPr bwMode="auto">
            <a:xfrm>
              <a:off x="760" y="830"/>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2" name="未知"/>
            <p:cNvSpPr>
              <a:spLocks/>
            </p:cNvSpPr>
            <p:nvPr/>
          </p:nvSpPr>
          <p:spPr bwMode="auto">
            <a:xfrm>
              <a:off x="964" y="962"/>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3" name="未知"/>
            <p:cNvSpPr>
              <a:spLocks/>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4" name="未知"/>
            <p:cNvSpPr>
              <a:spLocks/>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5" name="未知"/>
            <p:cNvSpPr>
              <a:spLocks/>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6" name="未知"/>
            <p:cNvSpPr>
              <a:spLocks/>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7" name="未知"/>
            <p:cNvSpPr>
              <a:spLocks/>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8" name="未知"/>
            <p:cNvSpPr>
              <a:spLocks/>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9" name="未知"/>
            <p:cNvSpPr>
              <a:spLocks/>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0" name="未知"/>
            <p:cNvSpPr>
              <a:spLocks/>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1" name="未知"/>
            <p:cNvSpPr>
              <a:spLocks/>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2" name="未知"/>
            <p:cNvSpPr>
              <a:spLocks/>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3" name="未知"/>
            <p:cNvSpPr>
              <a:spLocks/>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4" name="未知"/>
            <p:cNvSpPr>
              <a:spLocks/>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5" name="未知"/>
            <p:cNvSpPr>
              <a:spLocks/>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6" name="未知"/>
            <p:cNvSpPr>
              <a:spLocks/>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bg-BG"/>
            </a:p>
          </p:txBody>
        </p:sp>
        <p:sp>
          <p:nvSpPr>
            <p:cNvPr id="7207" name="未知"/>
            <p:cNvSpPr>
              <a:spLocks/>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8" name="未知"/>
            <p:cNvSpPr>
              <a:spLocks/>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9" name="未知"/>
            <p:cNvSpPr>
              <a:spLocks/>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0" name="未知"/>
            <p:cNvSpPr>
              <a:spLocks/>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1" name="未知"/>
            <p:cNvSpPr>
              <a:spLocks/>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2" name="未知"/>
            <p:cNvSpPr>
              <a:spLocks/>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3" name="未知"/>
            <p:cNvSpPr>
              <a:spLocks/>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4" name="未知"/>
            <p:cNvSpPr>
              <a:spLocks/>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5" name="未知"/>
            <p:cNvSpPr>
              <a:spLocks/>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6" name="未知"/>
            <p:cNvSpPr>
              <a:spLocks/>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7" name="未知"/>
            <p:cNvSpPr>
              <a:spLocks/>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8" name="未知"/>
            <p:cNvSpPr>
              <a:spLocks/>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9" name="未知"/>
            <p:cNvSpPr>
              <a:spLocks/>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0" name="未知"/>
            <p:cNvSpPr>
              <a:spLocks/>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1" name="未知"/>
            <p:cNvSpPr>
              <a:spLocks/>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2" name="未知"/>
            <p:cNvSpPr>
              <a:spLocks/>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3" name="未知"/>
            <p:cNvSpPr>
              <a:spLocks/>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4" name="未知"/>
            <p:cNvSpPr>
              <a:spLocks/>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5" name="未知"/>
            <p:cNvSpPr>
              <a:spLocks/>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6" name="未知"/>
            <p:cNvSpPr>
              <a:spLocks/>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7" name="未知"/>
            <p:cNvSpPr>
              <a:spLocks/>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8" name="未知"/>
            <p:cNvSpPr>
              <a:spLocks/>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9" name="未知"/>
            <p:cNvSpPr>
              <a:spLocks/>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0" name="未知"/>
            <p:cNvSpPr>
              <a:spLocks/>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1" name="未知"/>
            <p:cNvSpPr>
              <a:spLocks/>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2" name="未知"/>
            <p:cNvSpPr>
              <a:spLocks/>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3" name="未知"/>
            <p:cNvSpPr>
              <a:spLocks/>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4" name="未知"/>
            <p:cNvSpPr>
              <a:spLocks/>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5" name="未知"/>
            <p:cNvSpPr>
              <a:spLocks/>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6" name="未知"/>
            <p:cNvSpPr>
              <a:spLocks/>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7" name="未知"/>
            <p:cNvSpPr>
              <a:spLocks/>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8" name="未知"/>
            <p:cNvSpPr>
              <a:spLocks/>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9" name="未知"/>
            <p:cNvSpPr>
              <a:spLocks/>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0" name="未知"/>
            <p:cNvSpPr>
              <a:spLocks/>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1" name="未知"/>
            <p:cNvSpPr>
              <a:spLocks/>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2" name="未知"/>
            <p:cNvSpPr>
              <a:spLocks/>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3" name="未知"/>
            <p:cNvSpPr>
              <a:spLocks/>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4" name="未知"/>
            <p:cNvSpPr>
              <a:spLocks/>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5" name="未知"/>
            <p:cNvSpPr>
              <a:spLocks/>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6" name="未知"/>
            <p:cNvSpPr>
              <a:spLocks/>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7" name="未知"/>
            <p:cNvSpPr>
              <a:spLocks/>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8" name="未知"/>
            <p:cNvSpPr>
              <a:spLocks/>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9" name="未知"/>
            <p:cNvSpPr>
              <a:spLocks/>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0" name="未知"/>
            <p:cNvSpPr>
              <a:spLocks/>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1" name="未知"/>
            <p:cNvSpPr>
              <a:spLocks/>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2" name="未知"/>
            <p:cNvSpPr>
              <a:spLocks/>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3" name="未知"/>
            <p:cNvSpPr>
              <a:spLocks/>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4" name="未知"/>
            <p:cNvSpPr>
              <a:spLocks/>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5" name="未知"/>
            <p:cNvSpPr>
              <a:spLocks/>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6" name="未知"/>
            <p:cNvSpPr>
              <a:spLocks/>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7" name="未知"/>
            <p:cNvSpPr>
              <a:spLocks/>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8" name="未知"/>
            <p:cNvSpPr>
              <a:spLocks/>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9" name="未知"/>
            <p:cNvSpPr>
              <a:spLocks/>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0" name="未知"/>
            <p:cNvSpPr>
              <a:spLocks/>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1" name="未知"/>
            <p:cNvSpPr>
              <a:spLocks/>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2" name="未知"/>
            <p:cNvSpPr>
              <a:spLocks/>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3" name="未知"/>
            <p:cNvSpPr>
              <a:spLocks/>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4" name="未知"/>
            <p:cNvSpPr>
              <a:spLocks/>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5" name="未知"/>
            <p:cNvSpPr>
              <a:spLocks/>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6" name="未知"/>
            <p:cNvSpPr>
              <a:spLocks/>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7" name="未知"/>
            <p:cNvSpPr>
              <a:spLocks/>
            </p:cNvSpPr>
            <p:nvPr/>
          </p:nvSpPr>
          <p:spPr bwMode="auto">
            <a:xfrm>
              <a:off x="2358" y="54"/>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8" name="未知"/>
            <p:cNvSpPr>
              <a:spLocks/>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9" name="未知"/>
            <p:cNvSpPr>
              <a:spLocks/>
            </p:cNvSpPr>
            <p:nvPr/>
          </p:nvSpPr>
          <p:spPr bwMode="auto">
            <a:xfrm>
              <a:off x="2614" y="1522"/>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0" name="未知"/>
            <p:cNvSpPr>
              <a:spLocks/>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1" name="未知"/>
            <p:cNvSpPr>
              <a:spLocks/>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2" name="未知"/>
            <p:cNvSpPr>
              <a:spLocks/>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3" name="未知"/>
            <p:cNvSpPr>
              <a:spLocks/>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4" name="未知"/>
            <p:cNvSpPr>
              <a:spLocks/>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5" name="未知"/>
            <p:cNvSpPr>
              <a:spLocks/>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6" name="未知"/>
            <p:cNvSpPr>
              <a:spLocks/>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7" name="未知"/>
            <p:cNvSpPr>
              <a:spLocks/>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8" name="未知"/>
            <p:cNvSpPr>
              <a:spLocks/>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9" name="未知"/>
            <p:cNvSpPr>
              <a:spLocks/>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grpSp>
      <p:pic>
        <p:nvPicPr>
          <p:cNvPr id="7280" name="Picture 112" descr="artplus_nature_naturalcity42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1" name="Picture 113" descr="artplus_nature_naturalcity42_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114" descr="artplus_nature_naturalcity42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3" name="Picture 115" descr="artplus_nature_naturalcity42_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4" name="Rectangle 116"/>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pPr lvl="0"/>
            <a:r>
              <a:rPr lang="bg-BG" altLang="zh-CN" noProof="0" smtClean="0"/>
              <a:t>Редакт. стил загл. образец</a:t>
            </a:r>
            <a:endParaRPr lang="zh-CN" altLang="bg-BG" noProof="0" smtClean="0"/>
          </a:p>
        </p:txBody>
      </p:sp>
      <p:sp>
        <p:nvSpPr>
          <p:cNvPr id="7285" name="Rectangle 117"/>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pPr lvl="0"/>
            <a:r>
              <a:rPr lang="bg-BG" altLang="zh-CN" noProof="0" smtClean="0"/>
              <a:t>Щракнете за редакция стил подзагл. обр.</a:t>
            </a:r>
            <a:endParaRPr lang="zh-CN" altLang="bg-BG" noProof="0" smtClean="0"/>
          </a:p>
        </p:txBody>
      </p:sp>
      <p:pic>
        <p:nvPicPr>
          <p:cNvPr id="7286" name="Picture 118" descr="artplus_nature_naturalcity42_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7" name="Picture 119" descr="artplus_nature_naturalcity42_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8" name="Picture 120" descr="artplus_nature_naturalcity42_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280"/>
                                        </p:tgtEl>
                                        <p:attrNameLst>
                                          <p:attrName>style.visibility</p:attrName>
                                        </p:attrNameLst>
                                      </p:cBhvr>
                                      <p:to>
                                        <p:strVal val="visible"/>
                                      </p:to>
                                    </p:set>
                                    <p:animEffect transition="in" filter="fade">
                                      <p:cBhvr>
                                        <p:cTn id="10" dur="2000"/>
                                        <p:tgtEl>
                                          <p:spTgt spid="7280"/>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7286"/>
                                        </p:tgtEl>
                                        <p:attrNameLst>
                                          <p:attrName>style.visibility</p:attrName>
                                        </p:attrNameLst>
                                      </p:cBhvr>
                                      <p:to>
                                        <p:strVal val="visible"/>
                                      </p:to>
                                    </p:set>
                                    <p:animEffect transition="in" filter="fade">
                                      <p:cBhvr>
                                        <p:cTn id="14" dur="1000"/>
                                        <p:tgtEl>
                                          <p:spTgt spid="7286"/>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7288"/>
                                        </p:tgtEl>
                                        <p:attrNameLst>
                                          <p:attrName>style.visibility</p:attrName>
                                        </p:attrNameLst>
                                      </p:cBhvr>
                                      <p:to>
                                        <p:strVal val="visible"/>
                                      </p:to>
                                    </p:set>
                                    <p:animEffect transition="in" filter="wipe(down)">
                                      <p:cBhvr>
                                        <p:cTn id="18" dur="500"/>
                                        <p:tgtEl>
                                          <p:spTgt spid="7288"/>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7287"/>
                                        </p:tgtEl>
                                        <p:attrNameLst>
                                          <p:attrName>style.visibility</p:attrName>
                                        </p:attrNameLst>
                                      </p:cBhvr>
                                      <p:to>
                                        <p:strVal val="visible"/>
                                      </p:to>
                                    </p:set>
                                    <p:animEffect transition="in" filter="wipe(down)">
                                      <p:cBhvr>
                                        <p:cTn id="22" dur="500"/>
                                        <p:tgtEl>
                                          <p:spTgt spid="7287"/>
                                        </p:tgtEl>
                                      </p:cBhvr>
                                    </p:animEffect>
                                  </p:childTnLst>
                                </p:cTn>
                              </p:par>
                            </p:childTnLst>
                          </p:cTn>
                        </p:par>
                        <p:par>
                          <p:cTn id="23" fill="hold" nodeType="afterGroup">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7282"/>
                                        </p:tgtEl>
                                        <p:attrNameLst>
                                          <p:attrName>ppt_x,ppt_y</p:attrName>
                                        </p:attrNameLst>
                                      </p:cBhvr>
                                      <p:rCtr x="-10200" y="2400"/>
                                    </p:animMotion>
                                  </p:childTnLst>
                                </p:cTn>
                              </p:par>
                              <p:par>
                                <p:cTn id="26" presetID="10" presetClass="entr" presetSubtype="0" fill="hold" nodeType="withEffect">
                                  <p:stCondLst>
                                    <p:cond delay="0"/>
                                  </p:stCondLst>
                                  <p:childTnLst>
                                    <p:set>
                                      <p:cBhvr>
                                        <p:cTn id="27" dur="1" fill="hold">
                                          <p:stCondLst>
                                            <p:cond delay="0"/>
                                          </p:stCondLst>
                                        </p:cTn>
                                        <p:tgtEl>
                                          <p:spTgt spid="7282"/>
                                        </p:tgtEl>
                                        <p:attrNameLst>
                                          <p:attrName>style.visibility</p:attrName>
                                        </p:attrNameLst>
                                      </p:cBhvr>
                                      <p:to>
                                        <p:strVal val="visible"/>
                                      </p:to>
                                    </p:set>
                                    <p:animEffect transition="in" filter="fade">
                                      <p:cBhvr>
                                        <p:cTn id="28" dur="1000"/>
                                        <p:tgtEl>
                                          <p:spTgt spid="7282"/>
                                        </p:tgtEl>
                                      </p:cBhvr>
                                    </p:animEffect>
                                  </p:childTnLst>
                                </p:cTn>
                              </p:par>
                            </p:childTnLst>
                          </p:cTn>
                        </p:par>
                        <p:par>
                          <p:cTn id="29" fill="hold" nodeType="afterGroup">
                            <p:stCondLst>
                              <p:cond delay="6000"/>
                            </p:stCondLst>
                            <p:childTnLst>
                              <p:par>
                                <p:cTn id="30" presetID="22" presetClass="entr" presetSubtype="4" fill="hold" nodeType="afterEffect">
                                  <p:stCondLst>
                                    <p:cond delay="0"/>
                                  </p:stCondLst>
                                  <p:childTnLst>
                                    <p:set>
                                      <p:cBhvr>
                                        <p:cTn id="31" dur="1" fill="hold">
                                          <p:stCondLst>
                                            <p:cond delay="0"/>
                                          </p:stCondLst>
                                        </p:cTn>
                                        <p:tgtEl>
                                          <p:spTgt spid="7281"/>
                                        </p:tgtEl>
                                        <p:attrNameLst>
                                          <p:attrName>style.visibility</p:attrName>
                                        </p:attrNameLst>
                                      </p:cBhvr>
                                      <p:to>
                                        <p:strVal val="visible"/>
                                      </p:to>
                                    </p:set>
                                    <p:animEffect transition="in" filter="wipe(down)">
                                      <p:cBhvr>
                                        <p:cTn id="32" dur="500"/>
                                        <p:tgtEl>
                                          <p:spTgt spid="7281"/>
                                        </p:tgtEl>
                                      </p:cBhvr>
                                    </p:animEffect>
                                  </p:childTnLst>
                                </p:cTn>
                              </p:par>
                            </p:childTnLst>
                          </p:cTn>
                        </p:par>
                        <p:par>
                          <p:cTn id="33" fill="hold" nodeType="afterGroup">
                            <p:stCondLst>
                              <p:cond delay="6500"/>
                            </p:stCondLst>
                            <p:childTnLst>
                              <p:par>
                                <p:cTn id="34" presetID="22" presetClass="entr" presetSubtype="4" fill="hold" nodeType="afterEffect">
                                  <p:stCondLst>
                                    <p:cond delay="0"/>
                                  </p:stCondLst>
                                  <p:childTnLst>
                                    <p:set>
                                      <p:cBhvr>
                                        <p:cTn id="35" dur="1" fill="hold">
                                          <p:stCondLst>
                                            <p:cond delay="0"/>
                                          </p:stCondLst>
                                        </p:cTn>
                                        <p:tgtEl>
                                          <p:spTgt spid="7283"/>
                                        </p:tgtEl>
                                        <p:attrNameLst>
                                          <p:attrName>style.visibility</p:attrName>
                                        </p:attrNameLst>
                                      </p:cBhvr>
                                      <p:to>
                                        <p:strVal val="visible"/>
                                      </p:to>
                                    </p:set>
                                    <p:animEffect transition="in" filter="wipe(down)">
                                      <p:cBhvr>
                                        <p:cTn id="36" dur="1000"/>
                                        <p:tgtEl>
                                          <p:spTgt spid="7283"/>
                                        </p:tgtEl>
                                      </p:cBhvr>
                                    </p:animEffect>
                                  </p:childTnLst>
                                </p:cTn>
                              </p:par>
                              <p:par>
                                <p:cTn id="37" presetID="10" presetClass="entr" presetSubtype="0" fill="hold" nodeType="withEffect">
                                  <p:stCondLst>
                                    <p:cond delay="800"/>
                                  </p:stCondLst>
                                  <p:childTnLst>
                                    <p:set>
                                      <p:cBhvr>
                                        <p:cTn id="38" dur="1" fill="hold">
                                          <p:stCondLst>
                                            <p:cond delay="0"/>
                                          </p:stCondLst>
                                        </p:cTn>
                                        <p:tgtEl>
                                          <p:spTgt spid="7171"/>
                                        </p:tgtEl>
                                        <p:attrNameLst>
                                          <p:attrName>style.visibility</p:attrName>
                                        </p:attrNameLst>
                                      </p:cBhvr>
                                      <p:to>
                                        <p:strVal val="visible"/>
                                      </p:to>
                                    </p:set>
                                    <p:animEffect transition="in" filter="fade">
                                      <p:cBhvr>
                                        <p:cTn id="39" dur="2000"/>
                                        <p:tgtEl>
                                          <p:spTgt spid="7171"/>
                                        </p:tgtEl>
                                      </p:cBhvr>
                                    </p:animEffect>
                                  </p:childTnLst>
                                </p:cTn>
                              </p:par>
                            </p:childTnLst>
                          </p:cTn>
                        </p:par>
                        <p:par>
                          <p:cTn id="40" fill="hold" nodeType="afterGroup">
                            <p:stCondLst>
                              <p:cond delay="9300"/>
                            </p:stCondLst>
                            <p:childTnLst>
                              <p:par>
                                <p:cTn id="41" presetID="22" presetClass="entr" presetSubtype="8" fill="hold" grpId="0" nodeType="afterEffect">
                                  <p:stCondLst>
                                    <p:cond delay="0"/>
                                  </p:stCondLst>
                                  <p:childTnLst>
                                    <p:set>
                                      <p:cBhvr>
                                        <p:cTn id="42" dur="1" fill="hold">
                                          <p:stCondLst>
                                            <p:cond delay="0"/>
                                          </p:stCondLst>
                                        </p:cTn>
                                        <p:tgtEl>
                                          <p:spTgt spid="7284"/>
                                        </p:tgtEl>
                                        <p:attrNameLst>
                                          <p:attrName>style.visibility</p:attrName>
                                        </p:attrNameLst>
                                      </p:cBhvr>
                                      <p:to>
                                        <p:strVal val="visible"/>
                                      </p:to>
                                    </p:set>
                                    <p:animEffect transition="in" filter="wipe(left)">
                                      <p:cBhvr>
                                        <p:cTn id="43" dur="1000"/>
                                        <p:tgtEl>
                                          <p:spTgt spid="7284"/>
                                        </p:tgtEl>
                                      </p:cBhvr>
                                    </p:animEffect>
                                  </p:childTnLst>
                                </p:cTn>
                              </p:par>
                            </p:childTnLst>
                          </p:cTn>
                        </p:par>
                        <p:par>
                          <p:cTn id="44" fill="hold" nodeType="afterGroup">
                            <p:stCondLst>
                              <p:cond delay="10300"/>
                            </p:stCondLst>
                            <p:childTnLst>
                              <p:par>
                                <p:cTn id="45" presetID="22" presetClass="entr" presetSubtype="8" fill="hold" grpId="0" nodeType="afterEffect">
                                  <p:stCondLst>
                                    <p:cond delay="0"/>
                                  </p:stCondLst>
                                  <p:childTnLst>
                                    <p:set>
                                      <p:cBhvr>
                                        <p:cTn id="46" dur="1" fill="hold">
                                          <p:stCondLst>
                                            <p:cond delay="0"/>
                                          </p:stCondLst>
                                        </p:cTn>
                                        <p:tgtEl>
                                          <p:spTgt spid="7285">
                                            <p:txEl>
                                              <p:pRg st="0" end="0"/>
                                            </p:txEl>
                                          </p:spTgt>
                                        </p:tgtEl>
                                        <p:attrNameLst>
                                          <p:attrName>style.visibility</p:attrName>
                                        </p:attrNameLst>
                                      </p:cBhvr>
                                      <p:to>
                                        <p:strVal val="visible"/>
                                      </p:to>
                                    </p:set>
                                    <p:animEffect transition="in" filter="wipe(left)">
                                      <p:cBhvr>
                                        <p:cTn id="47" dur="1000"/>
                                        <p:tgtEl>
                                          <p:spTgt spid="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284" grpId="0" autoUpdateAnimBg="0"/>
      <p:bldP spid="7285" grpId="0" build="p" autoUpdateAnimBg="0">
        <p:tmplLst>
          <p:tmpl lvl="1">
            <p:tnLst>
              <p:par>
                <p:cTn presetID="22" presetClass="entr" presetSubtype="8" fill="hold" nodeType="afterEffect">
                  <p:stCondLst>
                    <p:cond delay="0"/>
                  </p:stCondLst>
                  <p:childTnLst>
                    <p:set>
                      <p:cBhvr>
                        <p:cTn dur="1" fill="hold">
                          <p:stCondLst>
                            <p:cond delay="0"/>
                          </p:stCondLst>
                        </p:cTn>
                        <p:tgtEl>
                          <p:spTgt spid="7285"/>
                        </p:tgtEl>
                        <p:attrNameLst>
                          <p:attrName>style.visibility</p:attrName>
                        </p:attrNameLst>
                      </p:cBhvr>
                      <p:to>
                        <p:strVal val="visible"/>
                      </p:to>
                    </p:set>
                    <p:animEffect transition="in" filter="wipe(left)">
                      <p:cBhvr>
                        <p:cTn dur="1000"/>
                        <p:tgtEl>
                          <p:spTgt spid="728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14866269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28600"/>
            <a:ext cx="2057400" cy="6096000"/>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28600"/>
            <a:ext cx="6019800" cy="60960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367281750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0F1C3BBC-95F8-4DEC-B68A-92C5BA50BC21}" type="slidenum">
              <a:rPr lang="bg-BG" altLang="zh-CN"/>
              <a:pPr/>
              <a:t>‹#›</a:t>
            </a:fld>
            <a:endParaRPr lang="bg-BG" altLang="zh-CN"/>
          </a:p>
        </p:txBody>
      </p:sp>
    </p:spTree>
    <p:extLst>
      <p:ext uri="{BB962C8B-B14F-4D97-AF65-F5344CB8AC3E}">
        <p14:creationId xmlns:p14="http://schemas.microsoft.com/office/powerpoint/2010/main" val="5332895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74570DE-A63F-4BA8-AD92-ADD9E3E245B5}" type="slidenum">
              <a:rPr lang="bg-BG" altLang="zh-CN"/>
              <a:pPr/>
              <a:t>‹#›</a:t>
            </a:fld>
            <a:endParaRPr lang="bg-BG" altLang="zh-CN"/>
          </a:p>
        </p:txBody>
      </p:sp>
    </p:spTree>
    <p:extLst>
      <p:ext uri="{BB962C8B-B14F-4D97-AF65-F5344CB8AC3E}">
        <p14:creationId xmlns:p14="http://schemas.microsoft.com/office/powerpoint/2010/main" val="94097779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FC6A32F5-5ADA-4CD5-8371-DBDBF171C07C}" type="slidenum">
              <a:rPr lang="bg-BG" altLang="zh-CN"/>
              <a:pPr/>
              <a:t>‹#›</a:t>
            </a:fld>
            <a:endParaRPr lang="bg-BG" altLang="zh-CN"/>
          </a:p>
        </p:txBody>
      </p:sp>
    </p:spTree>
    <p:extLst>
      <p:ext uri="{BB962C8B-B14F-4D97-AF65-F5344CB8AC3E}">
        <p14:creationId xmlns:p14="http://schemas.microsoft.com/office/powerpoint/2010/main" val="421013583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CCBF25F4-6A77-4808-94FB-F31EB9BF8BA7}" type="slidenum">
              <a:rPr lang="bg-BG" altLang="zh-CN"/>
              <a:pPr/>
              <a:t>‹#›</a:t>
            </a:fld>
            <a:endParaRPr lang="bg-BG" altLang="zh-CN"/>
          </a:p>
        </p:txBody>
      </p:sp>
    </p:spTree>
    <p:extLst>
      <p:ext uri="{BB962C8B-B14F-4D97-AF65-F5344CB8AC3E}">
        <p14:creationId xmlns:p14="http://schemas.microsoft.com/office/powerpoint/2010/main" val="258075202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484F7EA4-B2DD-4A88-90D2-8F3912B2E6B3}" type="slidenum">
              <a:rPr lang="bg-BG" altLang="zh-CN"/>
              <a:pPr/>
              <a:t>‹#›</a:t>
            </a:fld>
            <a:endParaRPr lang="bg-BG" altLang="zh-CN"/>
          </a:p>
        </p:txBody>
      </p:sp>
    </p:spTree>
    <p:extLst>
      <p:ext uri="{BB962C8B-B14F-4D97-AF65-F5344CB8AC3E}">
        <p14:creationId xmlns:p14="http://schemas.microsoft.com/office/powerpoint/2010/main" val="57827141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911AE815-A64F-4BFE-886E-F2442C1A8B88}" type="slidenum">
              <a:rPr lang="bg-BG" altLang="zh-CN"/>
              <a:pPr/>
              <a:t>‹#›</a:t>
            </a:fld>
            <a:endParaRPr lang="bg-BG" altLang="zh-CN"/>
          </a:p>
        </p:txBody>
      </p:sp>
    </p:spTree>
    <p:extLst>
      <p:ext uri="{BB962C8B-B14F-4D97-AF65-F5344CB8AC3E}">
        <p14:creationId xmlns:p14="http://schemas.microsoft.com/office/powerpoint/2010/main" val="61391424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6ABC2757-C6F6-447E-B960-C5363B4366F6}" type="slidenum">
              <a:rPr lang="bg-BG" altLang="zh-CN"/>
              <a:pPr/>
              <a:t>‹#›</a:t>
            </a:fld>
            <a:endParaRPr lang="bg-BG" altLang="zh-CN"/>
          </a:p>
        </p:txBody>
      </p:sp>
    </p:spTree>
    <p:extLst>
      <p:ext uri="{BB962C8B-B14F-4D97-AF65-F5344CB8AC3E}">
        <p14:creationId xmlns:p14="http://schemas.microsoft.com/office/powerpoint/2010/main" val="7031894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D69E0A9D-4A99-4D96-A09B-31FA4098128A}" type="slidenum">
              <a:rPr lang="bg-BG" altLang="zh-CN"/>
              <a:pPr/>
              <a:t>‹#›</a:t>
            </a:fld>
            <a:endParaRPr lang="bg-BG" altLang="zh-CN"/>
          </a:p>
        </p:txBody>
      </p:sp>
    </p:spTree>
    <p:extLst>
      <p:ext uri="{BB962C8B-B14F-4D97-AF65-F5344CB8AC3E}">
        <p14:creationId xmlns:p14="http://schemas.microsoft.com/office/powerpoint/2010/main" val="57296846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191811955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074707AA-2E5F-44F4-9177-4E80867942A6}" type="slidenum">
              <a:rPr lang="bg-BG" altLang="zh-CN"/>
              <a:pPr/>
              <a:t>‹#›</a:t>
            </a:fld>
            <a:endParaRPr lang="bg-BG" altLang="zh-CN"/>
          </a:p>
        </p:txBody>
      </p:sp>
    </p:spTree>
    <p:extLst>
      <p:ext uri="{BB962C8B-B14F-4D97-AF65-F5344CB8AC3E}">
        <p14:creationId xmlns:p14="http://schemas.microsoft.com/office/powerpoint/2010/main" val="297366722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98F4FA4-495A-44AD-8691-40866DBD4865}" type="slidenum">
              <a:rPr lang="bg-BG" altLang="zh-CN"/>
              <a:pPr/>
              <a:t>‹#›</a:t>
            </a:fld>
            <a:endParaRPr lang="bg-BG" altLang="zh-CN"/>
          </a:p>
        </p:txBody>
      </p:sp>
    </p:spTree>
    <p:extLst>
      <p:ext uri="{BB962C8B-B14F-4D97-AF65-F5344CB8AC3E}">
        <p14:creationId xmlns:p14="http://schemas.microsoft.com/office/powerpoint/2010/main" val="62402386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92D790C-1B8B-4892-9831-0E0E5F07543E}" type="slidenum">
              <a:rPr lang="bg-BG" altLang="zh-CN"/>
              <a:pPr/>
              <a:t>‹#›</a:t>
            </a:fld>
            <a:endParaRPr lang="bg-BG" altLang="zh-CN"/>
          </a:p>
        </p:txBody>
      </p:sp>
    </p:spTree>
    <p:extLst>
      <p:ext uri="{BB962C8B-B14F-4D97-AF65-F5344CB8AC3E}">
        <p14:creationId xmlns:p14="http://schemas.microsoft.com/office/powerpoint/2010/main" val="163228499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A76875B7-E596-459F-957C-333648EDA9BE}" type="slidenum">
              <a:rPr lang="bg-BG" altLang="zh-CN"/>
              <a:pPr/>
              <a:t>‹#›</a:t>
            </a:fld>
            <a:endParaRPr lang="bg-BG" altLang="zh-CN"/>
          </a:p>
        </p:txBody>
      </p:sp>
    </p:spTree>
    <p:extLst>
      <p:ext uri="{BB962C8B-B14F-4D97-AF65-F5344CB8AC3E}">
        <p14:creationId xmlns:p14="http://schemas.microsoft.com/office/powerpoint/2010/main" val="66295922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2C588F62-18FB-4461-8442-FE250ED0F538}" type="slidenum">
              <a:rPr lang="bg-BG" altLang="zh-CN"/>
              <a:pPr/>
              <a:t>‹#›</a:t>
            </a:fld>
            <a:endParaRPr lang="bg-BG" altLang="zh-CN"/>
          </a:p>
        </p:txBody>
      </p:sp>
    </p:spTree>
    <p:extLst>
      <p:ext uri="{BB962C8B-B14F-4D97-AF65-F5344CB8AC3E}">
        <p14:creationId xmlns:p14="http://schemas.microsoft.com/office/powerpoint/2010/main" val="914360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D0D3D09-9E79-4BE3-8403-079217897B56}" type="slidenum">
              <a:rPr lang="bg-BG" altLang="zh-CN"/>
              <a:pPr/>
              <a:t>‹#›</a:t>
            </a:fld>
            <a:endParaRPr lang="bg-BG" altLang="zh-CN"/>
          </a:p>
        </p:txBody>
      </p:sp>
    </p:spTree>
    <p:extLst>
      <p:ext uri="{BB962C8B-B14F-4D97-AF65-F5344CB8AC3E}">
        <p14:creationId xmlns:p14="http://schemas.microsoft.com/office/powerpoint/2010/main" val="81209239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EEBFEF88-98DB-4F98-B935-269137DCBF7E}" type="slidenum">
              <a:rPr lang="bg-BG" altLang="zh-CN"/>
              <a:pPr/>
              <a:t>‹#›</a:t>
            </a:fld>
            <a:endParaRPr lang="bg-BG" altLang="zh-CN"/>
          </a:p>
        </p:txBody>
      </p:sp>
    </p:spTree>
    <p:extLst>
      <p:ext uri="{BB962C8B-B14F-4D97-AF65-F5344CB8AC3E}">
        <p14:creationId xmlns:p14="http://schemas.microsoft.com/office/powerpoint/2010/main" val="30371111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65FB8280-3BDA-42FF-BDCF-0DADA836E4CE}" type="slidenum">
              <a:rPr lang="bg-BG" altLang="zh-CN"/>
              <a:pPr/>
              <a:t>‹#›</a:t>
            </a:fld>
            <a:endParaRPr lang="bg-BG" altLang="zh-CN"/>
          </a:p>
        </p:txBody>
      </p:sp>
    </p:spTree>
    <p:extLst>
      <p:ext uri="{BB962C8B-B14F-4D97-AF65-F5344CB8AC3E}">
        <p14:creationId xmlns:p14="http://schemas.microsoft.com/office/powerpoint/2010/main" val="36514105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65FC7231-1371-496A-91D4-661277D13392}" type="slidenum">
              <a:rPr lang="bg-BG" altLang="zh-CN"/>
              <a:pPr/>
              <a:t>‹#›</a:t>
            </a:fld>
            <a:endParaRPr lang="bg-BG" altLang="zh-CN"/>
          </a:p>
        </p:txBody>
      </p:sp>
    </p:spTree>
    <p:extLst>
      <p:ext uri="{BB962C8B-B14F-4D97-AF65-F5344CB8AC3E}">
        <p14:creationId xmlns:p14="http://schemas.microsoft.com/office/powerpoint/2010/main" val="217549980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637DD8E9-C299-4E28-A68C-72712D6DAB00}" type="slidenum">
              <a:rPr lang="bg-BG" altLang="zh-CN"/>
              <a:pPr/>
              <a:t>‹#›</a:t>
            </a:fld>
            <a:endParaRPr lang="bg-BG" altLang="zh-CN"/>
          </a:p>
        </p:txBody>
      </p:sp>
    </p:spTree>
    <p:extLst>
      <p:ext uri="{BB962C8B-B14F-4D97-AF65-F5344CB8AC3E}">
        <p14:creationId xmlns:p14="http://schemas.microsoft.com/office/powerpoint/2010/main" val="291725451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28527765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B48EF66-F056-4B15-B5A8-3C2F98E99B52}" type="slidenum">
              <a:rPr lang="bg-BG" altLang="zh-CN"/>
              <a:pPr/>
              <a:t>‹#›</a:t>
            </a:fld>
            <a:endParaRPr lang="bg-BG" altLang="zh-CN"/>
          </a:p>
        </p:txBody>
      </p:sp>
    </p:spTree>
    <p:extLst>
      <p:ext uri="{BB962C8B-B14F-4D97-AF65-F5344CB8AC3E}">
        <p14:creationId xmlns:p14="http://schemas.microsoft.com/office/powerpoint/2010/main" val="220466742"/>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2B30A19-2D19-45B4-9D52-9A13D488447B}" type="slidenum">
              <a:rPr lang="bg-BG" altLang="zh-CN"/>
              <a:pPr/>
              <a:t>‹#›</a:t>
            </a:fld>
            <a:endParaRPr lang="bg-BG" altLang="zh-CN"/>
          </a:p>
        </p:txBody>
      </p:sp>
    </p:spTree>
    <p:extLst>
      <p:ext uri="{BB962C8B-B14F-4D97-AF65-F5344CB8AC3E}">
        <p14:creationId xmlns:p14="http://schemas.microsoft.com/office/powerpoint/2010/main" val="77119733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A097F05-6F0D-4627-A326-D02070D9FE54}" type="slidenum">
              <a:rPr lang="bg-BG" altLang="zh-CN"/>
              <a:pPr/>
              <a:t>‹#›</a:t>
            </a:fld>
            <a:endParaRPr lang="bg-BG" altLang="zh-CN"/>
          </a:p>
        </p:txBody>
      </p:sp>
    </p:spTree>
    <p:extLst>
      <p:ext uri="{BB962C8B-B14F-4D97-AF65-F5344CB8AC3E}">
        <p14:creationId xmlns:p14="http://schemas.microsoft.com/office/powerpoint/2010/main" val="109279537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5FA7D63-6E8A-4C1E-90F3-28371AB67B35}" type="slidenum">
              <a:rPr lang="bg-BG" altLang="zh-CN"/>
              <a:pPr/>
              <a:t>‹#›</a:t>
            </a:fld>
            <a:endParaRPr lang="bg-BG" altLang="zh-CN"/>
          </a:p>
        </p:txBody>
      </p:sp>
    </p:spTree>
    <p:extLst>
      <p:ext uri="{BB962C8B-B14F-4D97-AF65-F5344CB8AC3E}">
        <p14:creationId xmlns:p14="http://schemas.microsoft.com/office/powerpoint/2010/main" val="397284709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399B712-A9BB-4DB8-A98A-BA8E01B6241E}" type="slidenum">
              <a:rPr lang="bg-BG" altLang="zh-CN"/>
              <a:pPr/>
              <a:t>‹#›</a:t>
            </a:fld>
            <a:endParaRPr lang="bg-BG" altLang="zh-CN"/>
          </a:p>
        </p:txBody>
      </p:sp>
    </p:spTree>
    <p:extLst>
      <p:ext uri="{BB962C8B-B14F-4D97-AF65-F5344CB8AC3E}">
        <p14:creationId xmlns:p14="http://schemas.microsoft.com/office/powerpoint/2010/main" val="30608052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51991C8-F784-4104-816B-AE6B54A2A49C}" type="slidenum">
              <a:rPr lang="bg-BG" altLang="zh-CN"/>
              <a:pPr/>
              <a:t>‹#›</a:t>
            </a:fld>
            <a:endParaRPr lang="bg-BG" altLang="zh-CN"/>
          </a:p>
        </p:txBody>
      </p:sp>
    </p:spTree>
    <p:extLst>
      <p:ext uri="{BB962C8B-B14F-4D97-AF65-F5344CB8AC3E}">
        <p14:creationId xmlns:p14="http://schemas.microsoft.com/office/powerpoint/2010/main" val="92014482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BB082FBF-26C0-4D4C-BC8A-B9C90311F8EE}" type="slidenum">
              <a:rPr lang="bg-BG" altLang="zh-CN"/>
              <a:pPr/>
              <a:t>‹#›</a:t>
            </a:fld>
            <a:endParaRPr lang="bg-BG" altLang="zh-CN"/>
          </a:p>
        </p:txBody>
      </p:sp>
    </p:spTree>
    <p:extLst>
      <p:ext uri="{BB962C8B-B14F-4D97-AF65-F5344CB8AC3E}">
        <p14:creationId xmlns:p14="http://schemas.microsoft.com/office/powerpoint/2010/main" val="153404787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0D1DD136-F491-44E5-B7F2-BD824847EB2B}" type="slidenum">
              <a:rPr lang="bg-BG" altLang="zh-CN"/>
              <a:pPr/>
              <a:t>‹#›</a:t>
            </a:fld>
            <a:endParaRPr lang="bg-BG" altLang="zh-CN"/>
          </a:p>
        </p:txBody>
      </p:sp>
    </p:spTree>
    <p:extLst>
      <p:ext uri="{BB962C8B-B14F-4D97-AF65-F5344CB8AC3E}">
        <p14:creationId xmlns:p14="http://schemas.microsoft.com/office/powerpoint/2010/main" val="112009795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FD9F2CE7-67EF-4405-A45F-05AFA02D1108}" type="slidenum">
              <a:rPr lang="bg-BG" altLang="zh-CN"/>
              <a:pPr/>
              <a:t>‹#›</a:t>
            </a:fld>
            <a:endParaRPr lang="bg-BG" altLang="zh-CN"/>
          </a:p>
        </p:txBody>
      </p:sp>
    </p:spTree>
    <p:extLst>
      <p:ext uri="{BB962C8B-B14F-4D97-AF65-F5344CB8AC3E}">
        <p14:creationId xmlns:p14="http://schemas.microsoft.com/office/powerpoint/2010/main" val="2577775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B7609F17-5A2B-4C8B-AE96-2A417506511D}" type="slidenum">
              <a:rPr lang="bg-BG" altLang="zh-CN"/>
              <a:pPr/>
              <a:t>‹#›</a:t>
            </a:fld>
            <a:endParaRPr lang="bg-BG" altLang="zh-CN"/>
          </a:p>
        </p:txBody>
      </p:sp>
    </p:spTree>
    <p:extLst>
      <p:ext uri="{BB962C8B-B14F-4D97-AF65-F5344CB8AC3E}">
        <p14:creationId xmlns:p14="http://schemas.microsoft.com/office/powerpoint/2010/main" val="168408942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399623094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950421DC-49AA-4F9B-9029-7C9BF3FD559F}" type="slidenum">
              <a:rPr lang="bg-BG" altLang="zh-CN"/>
              <a:pPr/>
              <a:t>‹#›</a:t>
            </a:fld>
            <a:endParaRPr lang="bg-BG" altLang="zh-CN"/>
          </a:p>
        </p:txBody>
      </p:sp>
    </p:spTree>
    <p:extLst>
      <p:ext uri="{BB962C8B-B14F-4D97-AF65-F5344CB8AC3E}">
        <p14:creationId xmlns:p14="http://schemas.microsoft.com/office/powerpoint/2010/main" val="406260288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D403CAF-5523-499A-89AE-224BA7EB503F}" type="slidenum">
              <a:rPr lang="bg-BG" altLang="zh-CN"/>
              <a:pPr/>
              <a:t>‹#›</a:t>
            </a:fld>
            <a:endParaRPr lang="bg-BG" altLang="zh-CN"/>
          </a:p>
        </p:txBody>
      </p:sp>
    </p:spTree>
    <p:extLst>
      <p:ext uri="{BB962C8B-B14F-4D97-AF65-F5344CB8AC3E}">
        <p14:creationId xmlns:p14="http://schemas.microsoft.com/office/powerpoint/2010/main" val="267181458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5707A450-E54B-4C93-8E16-403C9AFAE947}" type="slidenum">
              <a:rPr lang="bg-BG" altLang="zh-CN"/>
              <a:pPr/>
              <a:t>‹#›</a:t>
            </a:fld>
            <a:endParaRPr lang="bg-BG" altLang="zh-CN"/>
          </a:p>
        </p:txBody>
      </p:sp>
    </p:spTree>
    <p:extLst>
      <p:ext uri="{BB962C8B-B14F-4D97-AF65-F5344CB8AC3E}">
        <p14:creationId xmlns:p14="http://schemas.microsoft.com/office/powerpoint/2010/main" val="197576828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38E87A5C-EE52-4E8D-84E7-EA710A3F5A4A}" type="slidenum">
              <a:rPr lang="bg-BG" altLang="zh-CN"/>
              <a:pPr/>
              <a:t>‹#›</a:t>
            </a:fld>
            <a:endParaRPr lang="bg-BG" altLang="zh-CN"/>
          </a:p>
        </p:txBody>
      </p:sp>
    </p:spTree>
    <p:extLst>
      <p:ext uri="{BB962C8B-B14F-4D97-AF65-F5344CB8AC3E}">
        <p14:creationId xmlns:p14="http://schemas.microsoft.com/office/powerpoint/2010/main" val="188021396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F023DC41-2008-4DCE-9426-33FB92343B56}" type="slidenum">
              <a:rPr lang="bg-BG" altLang="zh-CN"/>
              <a:pPr/>
              <a:t>‹#›</a:t>
            </a:fld>
            <a:endParaRPr lang="bg-BG" altLang="zh-CN"/>
          </a:p>
        </p:txBody>
      </p:sp>
    </p:spTree>
    <p:extLst>
      <p:ext uri="{BB962C8B-B14F-4D97-AF65-F5344CB8AC3E}">
        <p14:creationId xmlns:p14="http://schemas.microsoft.com/office/powerpoint/2010/main" val="92720085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DD3A7A3-5146-4656-A96C-597EB580F08B}" type="slidenum">
              <a:rPr lang="bg-BG" altLang="zh-CN"/>
              <a:pPr/>
              <a:t>‹#›</a:t>
            </a:fld>
            <a:endParaRPr lang="bg-BG" altLang="zh-CN"/>
          </a:p>
        </p:txBody>
      </p:sp>
    </p:spTree>
    <p:extLst>
      <p:ext uri="{BB962C8B-B14F-4D97-AF65-F5344CB8AC3E}">
        <p14:creationId xmlns:p14="http://schemas.microsoft.com/office/powerpoint/2010/main" val="108220314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39DE1F3-5530-4DBC-B6FA-6D2CA59552C8}" type="slidenum">
              <a:rPr lang="bg-BG" altLang="zh-CN"/>
              <a:pPr/>
              <a:t>‹#›</a:t>
            </a:fld>
            <a:endParaRPr lang="bg-BG" altLang="zh-CN"/>
          </a:p>
        </p:txBody>
      </p:sp>
    </p:spTree>
    <p:extLst>
      <p:ext uri="{BB962C8B-B14F-4D97-AF65-F5344CB8AC3E}">
        <p14:creationId xmlns:p14="http://schemas.microsoft.com/office/powerpoint/2010/main" val="170144154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44A1DCD-DD10-4C2C-9395-74F86A727849}" type="slidenum">
              <a:rPr lang="bg-BG" altLang="zh-CN"/>
              <a:pPr/>
              <a:t>‹#›</a:t>
            </a:fld>
            <a:endParaRPr lang="bg-BG" altLang="zh-CN"/>
          </a:p>
        </p:txBody>
      </p:sp>
    </p:spTree>
    <p:extLst>
      <p:ext uri="{BB962C8B-B14F-4D97-AF65-F5344CB8AC3E}">
        <p14:creationId xmlns:p14="http://schemas.microsoft.com/office/powerpoint/2010/main" val="3807290732"/>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182FA26-4BFD-4E3E-9EBB-08B02F4D26A4}" type="slidenum">
              <a:rPr lang="bg-BG" altLang="zh-CN"/>
              <a:pPr/>
              <a:t>‹#›</a:t>
            </a:fld>
            <a:endParaRPr lang="bg-BG" altLang="zh-CN"/>
          </a:p>
        </p:txBody>
      </p:sp>
    </p:spTree>
    <p:extLst>
      <p:ext uri="{BB962C8B-B14F-4D97-AF65-F5344CB8AC3E}">
        <p14:creationId xmlns:p14="http://schemas.microsoft.com/office/powerpoint/2010/main" val="92591069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012A04C1-F653-4B3E-B4A0-F4333F642F31}" type="slidenum">
              <a:rPr lang="bg-BG" altLang="zh-CN"/>
              <a:pPr/>
              <a:t>‹#›</a:t>
            </a:fld>
            <a:endParaRPr lang="bg-BG" altLang="zh-CN"/>
          </a:p>
        </p:txBody>
      </p:sp>
    </p:spTree>
    <p:extLst>
      <p:ext uri="{BB962C8B-B14F-4D97-AF65-F5344CB8AC3E}">
        <p14:creationId xmlns:p14="http://schemas.microsoft.com/office/powerpoint/2010/main" val="87572559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246903451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6926E65D-6BC6-4524-9804-8A2C7AD57022}" type="slidenum">
              <a:rPr lang="bg-BG" altLang="zh-CN"/>
              <a:pPr/>
              <a:t>‹#›</a:t>
            </a:fld>
            <a:endParaRPr lang="bg-BG" altLang="zh-CN"/>
          </a:p>
        </p:txBody>
      </p:sp>
    </p:spTree>
    <p:extLst>
      <p:ext uri="{BB962C8B-B14F-4D97-AF65-F5344CB8AC3E}">
        <p14:creationId xmlns:p14="http://schemas.microsoft.com/office/powerpoint/2010/main" val="58777593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9C9968C5-4184-49DC-A8E3-5782CF440F79}" type="slidenum">
              <a:rPr lang="bg-BG" altLang="zh-CN"/>
              <a:pPr/>
              <a:t>‹#›</a:t>
            </a:fld>
            <a:endParaRPr lang="bg-BG" altLang="zh-CN"/>
          </a:p>
        </p:txBody>
      </p:sp>
    </p:spTree>
    <p:extLst>
      <p:ext uri="{BB962C8B-B14F-4D97-AF65-F5344CB8AC3E}">
        <p14:creationId xmlns:p14="http://schemas.microsoft.com/office/powerpoint/2010/main" val="348007257"/>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AD6609B6-48A3-4CCF-A3E7-1B2D91821A69}" type="slidenum">
              <a:rPr lang="bg-BG" altLang="zh-CN"/>
              <a:pPr/>
              <a:t>‹#›</a:t>
            </a:fld>
            <a:endParaRPr lang="bg-BG" altLang="zh-CN"/>
          </a:p>
        </p:txBody>
      </p:sp>
    </p:spTree>
    <p:extLst>
      <p:ext uri="{BB962C8B-B14F-4D97-AF65-F5344CB8AC3E}">
        <p14:creationId xmlns:p14="http://schemas.microsoft.com/office/powerpoint/2010/main" val="61841982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8DD91892-067C-4006-B6A9-C774EB5E178B}" type="slidenum">
              <a:rPr lang="bg-BG" altLang="zh-CN"/>
              <a:pPr/>
              <a:t>‹#›</a:t>
            </a:fld>
            <a:endParaRPr lang="bg-BG" altLang="zh-CN"/>
          </a:p>
        </p:txBody>
      </p:sp>
    </p:spTree>
    <p:extLst>
      <p:ext uri="{BB962C8B-B14F-4D97-AF65-F5344CB8AC3E}">
        <p14:creationId xmlns:p14="http://schemas.microsoft.com/office/powerpoint/2010/main" val="148324379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3A951B44-F7F3-4D5F-BE5A-211D480C09C6}" type="slidenum">
              <a:rPr lang="bg-BG" altLang="zh-CN"/>
              <a:pPr/>
              <a:t>‹#›</a:t>
            </a:fld>
            <a:endParaRPr lang="bg-BG" altLang="zh-CN"/>
          </a:p>
        </p:txBody>
      </p:sp>
    </p:spTree>
    <p:extLst>
      <p:ext uri="{BB962C8B-B14F-4D97-AF65-F5344CB8AC3E}">
        <p14:creationId xmlns:p14="http://schemas.microsoft.com/office/powerpoint/2010/main" val="275281332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C37B5F9-17E3-4D94-98D2-F3E6EB66CB21}" type="slidenum">
              <a:rPr lang="bg-BG" altLang="zh-CN"/>
              <a:pPr/>
              <a:t>‹#›</a:t>
            </a:fld>
            <a:endParaRPr lang="bg-BG" altLang="zh-CN"/>
          </a:p>
        </p:txBody>
      </p:sp>
    </p:spTree>
    <p:extLst>
      <p:ext uri="{BB962C8B-B14F-4D97-AF65-F5344CB8AC3E}">
        <p14:creationId xmlns:p14="http://schemas.microsoft.com/office/powerpoint/2010/main" val="1087846636"/>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A0FAAEB7-1974-454F-831A-BFA4CEBA70B0}" type="slidenum">
              <a:rPr lang="bg-BG" altLang="zh-CN"/>
              <a:pPr/>
              <a:t>‹#›</a:t>
            </a:fld>
            <a:endParaRPr lang="bg-BG" altLang="zh-CN"/>
          </a:p>
        </p:txBody>
      </p:sp>
    </p:spTree>
    <p:extLst>
      <p:ext uri="{BB962C8B-B14F-4D97-AF65-F5344CB8AC3E}">
        <p14:creationId xmlns:p14="http://schemas.microsoft.com/office/powerpoint/2010/main" val="227475924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71EA0D74-C89D-4E0A-8382-49D8938AB3F3}" type="slidenum">
              <a:rPr lang="bg-BG" altLang="zh-CN"/>
              <a:pPr/>
              <a:t>‹#›</a:t>
            </a:fld>
            <a:endParaRPr lang="bg-BG" altLang="zh-CN"/>
          </a:p>
        </p:txBody>
      </p:sp>
    </p:spTree>
    <p:extLst>
      <p:ext uri="{BB962C8B-B14F-4D97-AF65-F5344CB8AC3E}">
        <p14:creationId xmlns:p14="http://schemas.microsoft.com/office/powerpoint/2010/main" val="213473095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431E33D0-B6F4-4B53-9BD6-476F0A98577C}" type="slidenum">
              <a:rPr lang="bg-BG" altLang="zh-CN"/>
              <a:pPr/>
              <a:t>‹#›</a:t>
            </a:fld>
            <a:endParaRPr lang="bg-BG" altLang="zh-CN"/>
          </a:p>
        </p:txBody>
      </p:sp>
    </p:spTree>
    <p:extLst>
      <p:ext uri="{BB962C8B-B14F-4D97-AF65-F5344CB8AC3E}">
        <p14:creationId xmlns:p14="http://schemas.microsoft.com/office/powerpoint/2010/main" val="1724609384"/>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EA2D921-3833-4F8D-A744-0AB334CFC615}" type="slidenum">
              <a:rPr lang="bg-BG" altLang="zh-CN"/>
              <a:pPr/>
              <a:t>‹#›</a:t>
            </a:fld>
            <a:endParaRPr lang="bg-BG" altLang="zh-CN"/>
          </a:p>
        </p:txBody>
      </p:sp>
    </p:spTree>
    <p:extLst>
      <p:ext uri="{BB962C8B-B14F-4D97-AF65-F5344CB8AC3E}">
        <p14:creationId xmlns:p14="http://schemas.microsoft.com/office/powerpoint/2010/main" val="216158672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Tree>
    <p:extLst>
      <p:ext uri="{BB962C8B-B14F-4D97-AF65-F5344CB8AC3E}">
        <p14:creationId xmlns:p14="http://schemas.microsoft.com/office/powerpoint/2010/main" val="179137360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06F73F43-1FA8-443B-99BA-45049843B3B7}" type="slidenum">
              <a:rPr lang="bg-BG" altLang="zh-CN"/>
              <a:pPr/>
              <a:t>‹#›</a:t>
            </a:fld>
            <a:endParaRPr lang="bg-BG" altLang="zh-CN"/>
          </a:p>
        </p:txBody>
      </p:sp>
    </p:spTree>
    <p:extLst>
      <p:ext uri="{BB962C8B-B14F-4D97-AF65-F5344CB8AC3E}">
        <p14:creationId xmlns:p14="http://schemas.microsoft.com/office/powerpoint/2010/main" val="2381686720"/>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B94B6B25-7BB3-4FDC-B4FF-371F7A1713C7}" type="slidenum">
              <a:rPr lang="bg-BG" altLang="zh-CN"/>
              <a:pPr/>
              <a:t>‹#›</a:t>
            </a:fld>
            <a:endParaRPr lang="bg-BG" altLang="zh-CN"/>
          </a:p>
        </p:txBody>
      </p:sp>
    </p:spTree>
    <p:extLst>
      <p:ext uri="{BB962C8B-B14F-4D97-AF65-F5344CB8AC3E}">
        <p14:creationId xmlns:p14="http://schemas.microsoft.com/office/powerpoint/2010/main" val="357337674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40B2C9F7-82D5-4A7B-BDE2-0E1E06C429D4}" type="slidenum">
              <a:rPr lang="bg-BG" altLang="zh-CN"/>
              <a:pPr/>
              <a:t>‹#›</a:t>
            </a:fld>
            <a:endParaRPr lang="bg-BG" altLang="zh-CN"/>
          </a:p>
        </p:txBody>
      </p:sp>
    </p:spTree>
    <p:extLst>
      <p:ext uri="{BB962C8B-B14F-4D97-AF65-F5344CB8AC3E}">
        <p14:creationId xmlns:p14="http://schemas.microsoft.com/office/powerpoint/2010/main" val="302231583"/>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CC78CDC-E848-4E3B-8145-43453379B35C}" type="slidenum">
              <a:rPr lang="bg-BG" altLang="zh-CN"/>
              <a:pPr/>
              <a:t>‹#›</a:t>
            </a:fld>
            <a:endParaRPr lang="bg-BG" altLang="zh-CN"/>
          </a:p>
        </p:txBody>
      </p:sp>
    </p:spTree>
    <p:extLst>
      <p:ext uri="{BB962C8B-B14F-4D97-AF65-F5344CB8AC3E}">
        <p14:creationId xmlns:p14="http://schemas.microsoft.com/office/powerpoint/2010/main" val="21951848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8AAC849-8C68-4C0D-B72D-18172D815534}" type="slidenum">
              <a:rPr lang="bg-BG" altLang="zh-CN"/>
              <a:pPr/>
              <a:t>‹#›</a:t>
            </a:fld>
            <a:endParaRPr lang="bg-BG" altLang="zh-CN"/>
          </a:p>
        </p:txBody>
      </p:sp>
    </p:spTree>
    <p:extLst>
      <p:ext uri="{BB962C8B-B14F-4D97-AF65-F5344CB8AC3E}">
        <p14:creationId xmlns:p14="http://schemas.microsoft.com/office/powerpoint/2010/main" val="200566991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12475BDF-C239-40FC-9054-25417235E049}" type="slidenum">
              <a:rPr lang="bg-BG" altLang="zh-CN"/>
              <a:pPr/>
              <a:t>‹#›</a:t>
            </a:fld>
            <a:endParaRPr lang="bg-BG" altLang="zh-CN"/>
          </a:p>
        </p:txBody>
      </p:sp>
    </p:spTree>
    <p:extLst>
      <p:ext uri="{BB962C8B-B14F-4D97-AF65-F5344CB8AC3E}">
        <p14:creationId xmlns:p14="http://schemas.microsoft.com/office/powerpoint/2010/main" val="3515520696"/>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75D3D94-A7E6-4207-B46E-299C41DEEA56}" type="slidenum">
              <a:rPr lang="bg-BG" altLang="zh-CN"/>
              <a:pPr/>
              <a:t>‹#›</a:t>
            </a:fld>
            <a:endParaRPr lang="bg-BG" altLang="zh-CN"/>
          </a:p>
        </p:txBody>
      </p:sp>
    </p:spTree>
    <p:extLst>
      <p:ext uri="{BB962C8B-B14F-4D97-AF65-F5344CB8AC3E}">
        <p14:creationId xmlns:p14="http://schemas.microsoft.com/office/powerpoint/2010/main" val="3771528255"/>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45EFE24A-3719-4DA7-8425-2F8FAAC076DD}" type="slidenum">
              <a:rPr lang="bg-BG" altLang="zh-CN"/>
              <a:pPr/>
              <a:t>‹#›</a:t>
            </a:fld>
            <a:endParaRPr lang="bg-BG" altLang="zh-CN"/>
          </a:p>
        </p:txBody>
      </p:sp>
    </p:spTree>
    <p:extLst>
      <p:ext uri="{BB962C8B-B14F-4D97-AF65-F5344CB8AC3E}">
        <p14:creationId xmlns:p14="http://schemas.microsoft.com/office/powerpoint/2010/main" val="118660320"/>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7D06425F-F10E-4CBA-9ED0-95DFD276D2D7}" type="slidenum">
              <a:rPr lang="bg-BG" altLang="zh-CN"/>
              <a:pPr/>
              <a:t>‹#›</a:t>
            </a:fld>
            <a:endParaRPr lang="bg-BG" altLang="zh-CN"/>
          </a:p>
        </p:txBody>
      </p:sp>
    </p:spTree>
    <p:extLst>
      <p:ext uri="{BB962C8B-B14F-4D97-AF65-F5344CB8AC3E}">
        <p14:creationId xmlns:p14="http://schemas.microsoft.com/office/powerpoint/2010/main" val="2404798384"/>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59D2A5CE-302D-4963-BFF4-8FF905799E80}" type="slidenum">
              <a:rPr lang="bg-BG" altLang="zh-CN"/>
              <a:pPr/>
              <a:t>‹#›</a:t>
            </a:fld>
            <a:endParaRPr lang="bg-BG" altLang="zh-CN"/>
          </a:p>
        </p:txBody>
      </p:sp>
    </p:spTree>
    <p:extLst>
      <p:ext uri="{BB962C8B-B14F-4D97-AF65-F5344CB8AC3E}">
        <p14:creationId xmlns:p14="http://schemas.microsoft.com/office/powerpoint/2010/main" val="19819142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30832"/>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A311ED34-077F-4F08-B22E-1C9A508F5474}" type="slidenum">
              <a:rPr lang="bg-BG" altLang="zh-CN"/>
              <a:pPr/>
              <a:t>‹#›</a:t>
            </a:fld>
            <a:endParaRPr lang="bg-BG" altLang="zh-CN"/>
          </a:p>
        </p:txBody>
      </p:sp>
    </p:spTree>
    <p:extLst>
      <p:ext uri="{BB962C8B-B14F-4D97-AF65-F5344CB8AC3E}">
        <p14:creationId xmlns:p14="http://schemas.microsoft.com/office/powerpoint/2010/main" val="486081318"/>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1F17FB04-FEF8-427C-B9E1-1FE02B2B1CAC}" type="slidenum">
              <a:rPr lang="bg-BG" altLang="zh-CN"/>
              <a:pPr/>
              <a:t>‹#›</a:t>
            </a:fld>
            <a:endParaRPr lang="bg-BG" altLang="zh-CN"/>
          </a:p>
        </p:txBody>
      </p:sp>
    </p:spTree>
    <p:extLst>
      <p:ext uri="{BB962C8B-B14F-4D97-AF65-F5344CB8AC3E}">
        <p14:creationId xmlns:p14="http://schemas.microsoft.com/office/powerpoint/2010/main" val="229355644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C15FBC26-569E-4CC7-9226-B88950E05400}" type="slidenum">
              <a:rPr lang="bg-BG" altLang="zh-CN"/>
              <a:pPr/>
              <a:t>‹#›</a:t>
            </a:fld>
            <a:endParaRPr lang="bg-BG" altLang="zh-CN"/>
          </a:p>
        </p:txBody>
      </p:sp>
    </p:spTree>
    <p:extLst>
      <p:ext uri="{BB962C8B-B14F-4D97-AF65-F5344CB8AC3E}">
        <p14:creationId xmlns:p14="http://schemas.microsoft.com/office/powerpoint/2010/main" val="1758818063"/>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DF1E627B-CE16-4073-A58A-BBD05EFD7184}" type="slidenum">
              <a:rPr lang="bg-BG" altLang="zh-CN"/>
              <a:pPr/>
              <a:t>‹#›</a:t>
            </a:fld>
            <a:endParaRPr lang="bg-BG" altLang="zh-CN"/>
          </a:p>
        </p:txBody>
      </p:sp>
    </p:spTree>
    <p:extLst>
      <p:ext uri="{BB962C8B-B14F-4D97-AF65-F5344CB8AC3E}">
        <p14:creationId xmlns:p14="http://schemas.microsoft.com/office/powerpoint/2010/main" val="154677487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6874DF5-0477-48E5-A4A6-426DCB72E813}" type="slidenum">
              <a:rPr lang="bg-BG" altLang="zh-CN"/>
              <a:pPr/>
              <a:t>‹#›</a:t>
            </a:fld>
            <a:endParaRPr lang="bg-BG" altLang="zh-CN"/>
          </a:p>
        </p:txBody>
      </p:sp>
    </p:spTree>
    <p:extLst>
      <p:ext uri="{BB962C8B-B14F-4D97-AF65-F5344CB8AC3E}">
        <p14:creationId xmlns:p14="http://schemas.microsoft.com/office/powerpoint/2010/main" val="586592015"/>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8D256CB-0DF8-48F7-8591-CE1898768986}" type="slidenum">
              <a:rPr lang="bg-BG" altLang="zh-CN"/>
              <a:pPr/>
              <a:t>‹#›</a:t>
            </a:fld>
            <a:endParaRPr lang="bg-BG" altLang="zh-CN"/>
          </a:p>
        </p:txBody>
      </p:sp>
    </p:spTree>
    <p:extLst>
      <p:ext uri="{BB962C8B-B14F-4D97-AF65-F5344CB8AC3E}">
        <p14:creationId xmlns:p14="http://schemas.microsoft.com/office/powerpoint/2010/main" val="37482581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2F8E20D-2CCB-4A22-8C1E-2B83CE989FF0}" type="slidenum">
              <a:rPr lang="bg-BG" altLang="zh-CN"/>
              <a:pPr/>
              <a:t>‹#›</a:t>
            </a:fld>
            <a:endParaRPr lang="bg-BG" altLang="zh-CN"/>
          </a:p>
        </p:txBody>
      </p:sp>
    </p:spTree>
    <p:extLst>
      <p:ext uri="{BB962C8B-B14F-4D97-AF65-F5344CB8AC3E}">
        <p14:creationId xmlns:p14="http://schemas.microsoft.com/office/powerpoint/2010/main" val="197572663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B149CAC1-2442-4C0F-BC8B-E394C5C79586}" type="slidenum">
              <a:rPr lang="bg-BG" altLang="zh-CN"/>
              <a:pPr/>
              <a:t>‹#›</a:t>
            </a:fld>
            <a:endParaRPr lang="bg-BG" altLang="zh-CN"/>
          </a:p>
        </p:txBody>
      </p:sp>
    </p:spTree>
    <p:extLst>
      <p:ext uri="{BB962C8B-B14F-4D97-AF65-F5344CB8AC3E}">
        <p14:creationId xmlns:p14="http://schemas.microsoft.com/office/powerpoint/2010/main" val="360604126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2050" name="Rectangle 2" descr="图片8"/>
          <p:cNvSpPr>
            <a:spLocks noChangeArrowheads="1"/>
          </p:cNvSpPr>
          <p:nvPr/>
        </p:nvSpPr>
        <p:spPr bwMode="auto">
          <a:xfrm>
            <a:off x="0" y="0"/>
            <a:ext cx="9144000" cy="685800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051" name="Rectangle 3"/>
          <p:cNvSpPr>
            <a:spLocks noGrp="1" noChangeArrowheads="1"/>
          </p:cNvSpPr>
          <p:nvPr>
            <p:ph type="ctrTitle"/>
          </p:nvPr>
        </p:nvSpPr>
        <p:spPr>
          <a:xfrm>
            <a:off x="685800" y="1557338"/>
            <a:ext cx="7772400" cy="760412"/>
          </a:xfrm>
        </p:spPr>
        <p:txBody>
          <a:bodyPr/>
          <a:lstStyle>
            <a:lvl1pPr algn="ctr">
              <a:defRPr b="1">
                <a:effectLst>
                  <a:outerShdw blurRad="38100" dist="38100" dir="2700000" algn="tl">
                    <a:srgbClr val="C0C0C0"/>
                  </a:outerShdw>
                </a:effectLst>
              </a:defRPr>
            </a:lvl1pPr>
          </a:lstStyle>
          <a:p>
            <a:pPr lvl="0"/>
            <a:r>
              <a:rPr lang="bg-BG" altLang="zh-CN" noProof="0" smtClean="0"/>
              <a:t>Редакт. стил загл. образец</a:t>
            </a:r>
            <a:endParaRPr lang="zh-CN" altLang="bg-BG" noProof="0" smtClean="0"/>
          </a:p>
        </p:txBody>
      </p:sp>
      <p:sp>
        <p:nvSpPr>
          <p:cNvPr id="2052" name="Rectangle 4"/>
          <p:cNvSpPr>
            <a:spLocks noGrp="1" noChangeArrowheads="1"/>
          </p:cNvSpPr>
          <p:nvPr>
            <p:ph type="subTitle" idx="1"/>
          </p:nvPr>
        </p:nvSpPr>
        <p:spPr>
          <a:xfrm>
            <a:off x="1403350" y="2428875"/>
            <a:ext cx="6400800" cy="579438"/>
          </a:xfrm>
        </p:spPr>
        <p:txBody>
          <a:bodyPr>
            <a:spAutoFit/>
          </a:bodyPr>
          <a:lstStyle>
            <a:lvl1pPr marL="0" indent="0" algn="ctr">
              <a:buFontTx/>
              <a:buNone/>
              <a:defRPr>
                <a:effectLst>
                  <a:outerShdw blurRad="38100" dist="38100" dir="2700000" algn="tl">
                    <a:srgbClr val="C0C0C0"/>
                  </a:outerShdw>
                </a:effectLst>
              </a:defRPr>
            </a:lvl1pPr>
          </a:lstStyle>
          <a:p>
            <a:pPr lvl="0"/>
            <a:r>
              <a:rPr lang="bg-BG" altLang="zh-CN" noProof="0" smtClean="0"/>
              <a:t>Щракнете за редакция стил подзагл. обр.</a:t>
            </a:r>
            <a:endParaRPr lang="zh-CN" altLang="bg-BG" noProof="0" smtClean="0"/>
          </a:p>
        </p:txBody>
      </p:sp>
      <p:sp>
        <p:nvSpPr>
          <p:cNvPr id="2053" name="Rectangle 5"/>
          <p:cNvSpPr>
            <a:spLocks noGrp="1" noChangeArrowheads="1"/>
          </p:cNvSpPr>
          <p:nvPr>
            <p:ph type="dt" sz="half" idx="2"/>
          </p:nvPr>
        </p:nvSpPr>
        <p:spPr/>
        <p:txBody>
          <a:bodyPr/>
          <a:lstStyle>
            <a:lvl1pPr>
              <a:defRPr/>
            </a:lvl1pPr>
          </a:lstStyle>
          <a:p>
            <a:endParaRPr lang="zh-CN" altLang="en-US"/>
          </a:p>
        </p:txBody>
      </p:sp>
      <p:sp>
        <p:nvSpPr>
          <p:cNvPr id="2054" name="Rectangle 6"/>
          <p:cNvSpPr>
            <a:spLocks noGrp="1" noChangeArrowheads="1"/>
          </p:cNvSpPr>
          <p:nvPr>
            <p:ph type="ftr" sz="quarter" idx="3"/>
          </p:nvPr>
        </p:nvSpPr>
        <p:spPr/>
        <p:txBody>
          <a:bodyPr/>
          <a:lstStyle>
            <a:lvl1pPr>
              <a:defRPr/>
            </a:lvl1pPr>
          </a:lstStyle>
          <a:p>
            <a:endParaRPr lang="zh-CN" altLang="en-US"/>
          </a:p>
        </p:txBody>
      </p:sp>
      <p:sp>
        <p:nvSpPr>
          <p:cNvPr id="2055" name="Rectangle 7"/>
          <p:cNvSpPr>
            <a:spLocks noGrp="1" noChangeArrowheads="1"/>
          </p:cNvSpPr>
          <p:nvPr>
            <p:ph type="sldNum" sz="quarter" idx="4"/>
          </p:nvPr>
        </p:nvSpPr>
        <p:spPr/>
        <p:txBody>
          <a:bodyPr/>
          <a:lstStyle>
            <a:lvl1pPr>
              <a:defRPr/>
            </a:lvl1pPr>
          </a:lstStyle>
          <a:p>
            <a:fld id="{A26E46B1-A87F-4D03-8BF8-78B068168571}" type="slidenum">
              <a:rPr lang="bg-BG" altLang="zh-CN"/>
              <a:pPr/>
              <a:t>‹#›</a:t>
            </a:fld>
            <a:endParaRPr lang="bg-BG" altLang="zh-C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1000"/>
                                        <p:tgtEl>
                                          <p:spTgt spid="205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animEffect transition="in" filter="wipe(left)">
                                      <p:cBhvr>
                                        <p:cTn id="11" dur="1000"/>
                                        <p:tgtEl>
                                          <p:spTgt spid="20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build="p" autoUpdateAnimBg="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8F0BF633-2BBC-4E93-8129-969AB2391331}" type="slidenum">
              <a:rPr lang="bg-BG" altLang="zh-CN"/>
              <a:pPr/>
              <a:t>‹#›</a:t>
            </a:fld>
            <a:endParaRPr lang="bg-BG" altLang="zh-CN"/>
          </a:p>
        </p:txBody>
      </p:sp>
    </p:spTree>
    <p:extLst>
      <p:ext uri="{BB962C8B-B14F-4D97-AF65-F5344CB8AC3E}">
        <p14:creationId xmlns:p14="http://schemas.microsoft.com/office/powerpoint/2010/main" val="2858869466"/>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3545483049"/>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EF1AAF76-0187-4545-9657-6A9E5449769F}" type="slidenum">
              <a:rPr lang="bg-BG" altLang="zh-CN"/>
              <a:pPr/>
              <a:t>‹#›</a:t>
            </a:fld>
            <a:endParaRPr lang="bg-BG" altLang="zh-CN"/>
          </a:p>
        </p:txBody>
      </p:sp>
    </p:spTree>
    <p:extLst>
      <p:ext uri="{BB962C8B-B14F-4D97-AF65-F5344CB8AC3E}">
        <p14:creationId xmlns:p14="http://schemas.microsoft.com/office/powerpoint/2010/main" val="436613558"/>
      </p:ext>
    </p:extLst>
  </p:cSld>
  <p:clrMapOvr>
    <a:masterClrMapping/>
  </p:clrMapOvr>
  <p:transition spd="slow">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68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59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2ABEBFA9-C55C-4F44-8DB3-01761C6A3FB2}" type="slidenum">
              <a:rPr lang="bg-BG" altLang="zh-CN"/>
              <a:pPr/>
              <a:t>‹#›</a:t>
            </a:fld>
            <a:endParaRPr lang="bg-BG" altLang="zh-CN"/>
          </a:p>
        </p:txBody>
      </p:sp>
    </p:spTree>
    <p:extLst>
      <p:ext uri="{BB962C8B-B14F-4D97-AF65-F5344CB8AC3E}">
        <p14:creationId xmlns:p14="http://schemas.microsoft.com/office/powerpoint/2010/main" val="1246068424"/>
      </p:ext>
    </p:extLst>
  </p:cSld>
  <p:clrMapOvr>
    <a:masterClrMapping/>
  </p:clrMapOvr>
  <p:transition spd="slow">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endParaRPr lang="bg-BG" altLang="zh-CN"/>
          </a:p>
        </p:txBody>
      </p:sp>
      <p:sp>
        <p:nvSpPr>
          <p:cNvPr id="9" name="Контейнер за номер на слайда 8"/>
          <p:cNvSpPr>
            <a:spLocks noGrp="1"/>
          </p:cNvSpPr>
          <p:nvPr>
            <p:ph type="sldNum" sz="quarter" idx="12"/>
          </p:nvPr>
        </p:nvSpPr>
        <p:spPr/>
        <p:txBody>
          <a:bodyPr/>
          <a:lstStyle>
            <a:lvl1pPr>
              <a:defRPr/>
            </a:lvl1pPr>
          </a:lstStyle>
          <a:p>
            <a:fld id="{E5C21D32-16AA-4EEA-8198-F8EB3BC4E551}" type="slidenum">
              <a:rPr lang="bg-BG" altLang="zh-CN"/>
              <a:pPr/>
              <a:t>‹#›</a:t>
            </a:fld>
            <a:endParaRPr lang="bg-BG" altLang="zh-CN"/>
          </a:p>
        </p:txBody>
      </p:sp>
    </p:spTree>
    <p:extLst>
      <p:ext uri="{BB962C8B-B14F-4D97-AF65-F5344CB8AC3E}">
        <p14:creationId xmlns:p14="http://schemas.microsoft.com/office/powerpoint/2010/main" val="1102357344"/>
      </p:ext>
    </p:extLst>
  </p:cSld>
  <p:clrMapOvr>
    <a:masterClrMapping/>
  </p:clrMapOvr>
  <p:transition spd="slow">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endParaRPr lang="bg-BG" altLang="zh-CN"/>
          </a:p>
        </p:txBody>
      </p:sp>
      <p:sp>
        <p:nvSpPr>
          <p:cNvPr id="5" name="Контейнер за номер на слайда 4"/>
          <p:cNvSpPr>
            <a:spLocks noGrp="1"/>
          </p:cNvSpPr>
          <p:nvPr>
            <p:ph type="sldNum" sz="quarter" idx="12"/>
          </p:nvPr>
        </p:nvSpPr>
        <p:spPr/>
        <p:txBody>
          <a:bodyPr/>
          <a:lstStyle>
            <a:lvl1pPr>
              <a:defRPr/>
            </a:lvl1pPr>
          </a:lstStyle>
          <a:p>
            <a:fld id="{2DDB720D-6A57-4138-B88C-C841FB5B7A70}" type="slidenum">
              <a:rPr lang="bg-BG" altLang="zh-CN"/>
              <a:pPr/>
              <a:t>‹#›</a:t>
            </a:fld>
            <a:endParaRPr lang="bg-BG" altLang="zh-CN"/>
          </a:p>
        </p:txBody>
      </p:sp>
    </p:spTree>
    <p:extLst>
      <p:ext uri="{BB962C8B-B14F-4D97-AF65-F5344CB8AC3E}">
        <p14:creationId xmlns:p14="http://schemas.microsoft.com/office/powerpoint/2010/main" val="613428090"/>
      </p:ext>
    </p:extLst>
  </p:cSld>
  <p:clrMapOvr>
    <a:masterClrMapping/>
  </p:clrMapOvr>
  <p:transition spd="slow">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endParaRPr lang="bg-BG" altLang="zh-CN"/>
          </a:p>
        </p:txBody>
      </p:sp>
      <p:sp>
        <p:nvSpPr>
          <p:cNvPr id="4" name="Контейнер за номер на слайда 3"/>
          <p:cNvSpPr>
            <a:spLocks noGrp="1"/>
          </p:cNvSpPr>
          <p:nvPr>
            <p:ph type="sldNum" sz="quarter" idx="12"/>
          </p:nvPr>
        </p:nvSpPr>
        <p:spPr/>
        <p:txBody>
          <a:bodyPr/>
          <a:lstStyle>
            <a:lvl1pPr>
              <a:defRPr/>
            </a:lvl1pPr>
          </a:lstStyle>
          <a:p>
            <a:fld id="{0C1FADFC-459D-443B-8460-4046BB5BEC27}" type="slidenum">
              <a:rPr lang="bg-BG" altLang="zh-CN"/>
              <a:pPr/>
              <a:t>‹#›</a:t>
            </a:fld>
            <a:endParaRPr lang="bg-BG" altLang="zh-CN"/>
          </a:p>
        </p:txBody>
      </p:sp>
    </p:spTree>
    <p:extLst>
      <p:ext uri="{BB962C8B-B14F-4D97-AF65-F5344CB8AC3E}">
        <p14:creationId xmlns:p14="http://schemas.microsoft.com/office/powerpoint/2010/main" val="1071533564"/>
      </p:ext>
    </p:extLst>
  </p:cSld>
  <p:clrMapOvr>
    <a:masterClrMapping/>
  </p:clrMapOvr>
  <p:transition spd="slow">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FF11513C-4C30-4569-98C4-67AEA0857825}" type="slidenum">
              <a:rPr lang="bg-BG" altLang="zh-CN"/>
              <a:pPr/>
              <a:t>‹#›</a:t>
            </a:fld>
            <a:endParaRPr lang="bg-BG" altLang="zh-CN"/>
          </a:p>
        </p:txBody>
      </p:sp>
    </p:spTree>
    <p:extLst>
      <p:ext uri="{BB962C8B-B14F-4D97-AF65-F5344CB8AC3E}">
        <p14:creationId xmlns:p14="http://schemas.microsoft.com/office/powerpoint/2010/main" val="1058278486"/>
      </p:ext>
    </p:extLst>
  </p:cSld>
  <p:clrMapOvr>
    <a:masterClrMapping/>
  </p:clrMapOvr>
  <p:transition spd="slow">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43CD3E99-D795-4785-8737-92BAAB28A4A5}" type="slidenum">
              <a:rPr lang="bg-BG" altLang="zh-CN"/>
              <a:pPr/>
              <a:t>‹#›</a:t>
            </a:fld>
            <a:endParaRPr lang="bg-BG" altLang="zh-CN"/>
          </a:p>
        </p:txBody>
      </p:sp>
    </p:spTree>
    <p:extLst>
      <p:ext uri="{BB962C8B-B14F-4D97-AF65-F5344CB8AC3E}">
        <p14:creationId xmlns:p14="http://schemas.microsoft.com/office/powerpoint/2010/main" val="3848288742"/>
      </p:ext>
    </p:extLst>
  </p:cSld>
  <p:clrMapOvr>
    <a:masterClrMapping/>
  </p:clrMapOvr>
  <p:transition spd="slow">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2ECA41FB-D271-42BD-99B4-0DB1FB69CEE0}" type="slidenum">
              <a:rPr lang="bg-BG" altLang="zh-CN"/>
              <a:pPr/>
              <a:t>‹#›</a:t>
            </a:fld>
            <a:endParaRPr lang="bg-BG" altLang="zh-CN"/>
          </a:p>
        </p:txBody>
      </p:sp>
    </p:spTree>
    <p:extLst>
      <p:ext uri="{BB962C8B-B14F-4D97-AF65-F5344CB8AC3E}">
        <p14:creationId xmlns:p14="http://schemas.microsoft.com/office/powerpoint/2010/main" val="3160122478"/>
      </p:ext>
    </p:extLst>
  </p:cSld>
  <p:clrMapOvr>
    <a:masterClrMapping/>
  </p:clrMapOvr>
  <p:transition spd="slow">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40513" y="292100"/>
            <a:ext cx="2057400" cy="573087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68313" y="292100"/>
            <a:ext cx="6019800" cy="573087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D0F9EB35-99D4-4871-8C42-F723260659BA}" type="slidenum">
              <a:rPr lang="bg-BG" altLang="zh-CN"/>
              <a:pPr/>
              <a:t>‹#›</a:t>
            </a:fld>
            <a:endParaRPr lang="bg-BG" altLang="zh-CN"/>
          </a:p>
        </p:txBody>
      </p:sp>
    </p:spTree>
    <p:extLst>
      <p:ext uri="{BB962C8B-B14F-4D97-AF65-F5344CB8AC3E}">
        <p14:creationId xmlns:p14="http://schemas.microsoft.com/office/powerpoint/2010/main" val="4151167838"/>
      </p:ext>
    </p:extLst>
  </p:cSld>
  <p:clrMapOvr>
    <a:masterClrMapping/>
  </p:clrMapOvr>
  <p:transition spd="slow">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F7A38835-D1F2-4026-BB0C-E6F88DE925DE}" type="slidenum">
              <a:rPr lang="bg-BG" altLang="zh-CN"/>
              <a:pPr/>
              <a:t>‹#›</a:t>
            </a:fld>
            <a:endParaRPr lang="bg-BG" altLang="zh-CN"/>
          </a:p>
        </p:txBody>
      </p:sp>
    </p:spTree>
    <p:extLst>
      <p:ext uri="{BB962C8B-B14F-4D97-AF65-F5344CB8AC3E}">
        <p14:creationId xmlns:p14="http://schemas.microsoft.com/office/powerpoint/2010/main" val="24099366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1785981459"/>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441C0F69-0C86-4040-B8F7-D8AAB48A0C04}" type="slidenum">
              <a:rPr lang="bg-BG" altLang="zh-CN"/>
              <a:pPr/>
              <a:t>‹#›</a:t>
            </a:fld>
            <a:endParaRPr lang="bg-BG" altLang="zh-CN"/>
          </a:p>
        </p:txBody>
      </p:sp>
    </p:spTree>
    <p:extLst>
      <p:ext uri="{BB962C8B-B14F-4D97-AF65-F5344CB8AC3E}">
        <p14:creationId xmlns:p14="http://schemas.microsoft.com/office/powerpoint/2010/main" val="3811931145"/>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09DD4BDD-130A-4B17-8362-7092C0942BA1}" type="slidenum">
              <a:rPr lang="bg-BG" altLang="zh-CN"/>
              <a:pPr/>
              <a:t>‹#›</a:t>
            </a:fld>
            <a:endParaRPr lang="bg-BG" altLang="zh-CN"/>
          </a:p>
        </p:txBody>
      </p:sp>
    </p:spTree>
    <p:extLst>
      <p:ext uri="{BB962C8B-B14F-4D97-AF65-F5344CB8AC3E}">
        <p14:creationId xmlns:p14="http://schemas.microsoft.com/office/powerpoint/2010/main" val="1931277636"/>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E53F3B33-D51B-4610-9112-02FEFA2BA2ED}" type="slidenum">
              <a:rPr lang="bg-BG" altLang="zh-CN"/>
              <a:pPr/>
              <a:t>‹#›</a:t>
            </a:fld>
            <a:endParaRPr lang="bg-BG" altLang="zh-CN"/>
          </a:p>
        </p:txBody>
      </p:sp>
    </p:spTree>
    <p:extLst>
      <p:ext uri="{BB962C8B-B14F-4D97-AF65-F5344CB8AC3E}">
        <p14:creationId xmlns:p14="http://schemas.microsoft.com/office/powerpoint/2010/main" val="126386953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endParaRPr lang="bg-BG" altLang="zh-CN"/>
          </a:p>
        </p:txBody>
      </p:sp>
      <p:sp>
        <p:nvSpPr>
          <p:cNvPr id="9" name="Контейнер за номер на слайда 8"/>
          <p:cNvSpPr>
            <a:spLocks noGrp="1"/>
          </p:cNvSpPr>
          <p:nvPr>
            <p:ph type="sldNum" sz="quarter" idx="12"/>
          </p:nvPr>
        </p:nvSpPr>
        <p:spPr/>
        <p:txBody>
          <a:bodyPr/>
          <a:lstStyle>
            <a:lvl1pPr>
              <a:defRPr/>
            </a:lvl1pPr>
          </a:lstStyle>
          <a:p>
            <a:fld id="{10FCDE99-AB7E-4E16-BA70-8063EA589BD8}" type="slidenum">
              <a:rPr lang="bg-BG" altLang="zh-CN"/>
              <a:pPr/>
              <a:t>‹#›</a:t>
            </a:fld>
            <a:endParaRPr lang="bg-BG" altLang="zh-CN"/>
          </a:p>
        </p:txBody>
      </p:sp>
    </p:spTree>
    <p:extLst>
      <p:ext uri="{BB962C8B-B14F-4D97-AF65-F5344CB8AC3E}">
        <p14:creationId xmlns:p14="http://schemas.microsoft.com/office/powerpoint/2010/main" val="293929337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endParaRPr lang="bg-BG" altLang="zh-CN"/>
          </a:p>
        </p:txBody>
      </p:sp>
      <p:sp>
        <p:nvSpPr>
          <p:cNvPr id="5" name="Контейнер за номер на слайда 4"/>
          <p:cNvSpPr>
            <a:spLocks noGrp="1"/>
          </p:cNvSpPr>
          <p:nvPr>
            <p:ph type="sldNum" sz="quarter" idx="12"/>
          </p:nvPr>
        </p:nvSpPr>
        <p:spPr/>
        <p:txBody>
          <a:bodyPr/>
          <a:lstStyle>
            <a:lvl1pPr>
              <a:defRPr/>
            </a:lvl1pPr>
          </a:lstStyle>
          <a:p>
            <a:fld id="{EAF76AFA-C4FA-4932-A8CD-59A7E5052CFA}" type="slidenum">
              <a:rPr lang="bg-BG" altLang="zh-CN"/>
              <a:pPr/>
              <a:t>‹#›</a:t>
            </a:fld>
            <a:endParaRPr lang="bg-BG" altLang="zh-CN"/>
          </a:p>
        </p:txBody>
      </p:sp>
    </p:spTree>
    <p:extLst>
      <p:ext uri="{BB962C8B-B14F-4D97-AF65-F5344CB8AC3E}">
        <p14:creationId xmlns:p14="http://schemas.microsoft.com/office/powerpoint/2010/main" val="2218229071"/>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endParaRPr lang="bg-BG" altLang="zh-CN"/>
          </a:p>
        </p:txBody>
      </p:sp>
      <p:sp>
        <p:nvSpPr>
          <p:cNvPr id="4" name="Контейнер за номер на слайда 3"/>
          <p:cNvSpPr>
            <a:spLocks noGrp="1"/>
          </p:cNvSpPr>
          <p:nvPr>
            <p:ph type="sldNum" sz="quarter" idx="12"/>
          </p:nvPr>
        </p:nvSpPr>
        <p:spPr/>
        <p:txBody>
          <a:bodyPr/>
          <a:lstStyle>
            <a:lvl1pPr>
              <a:defRPr/>
            </a:lvl1pPr>
          </a:lstStyle>
          <a:p>
            <a:fld id="{151BF6FF-9220-48DB-AA63-77AC9A6AE7B3}" type="slidenum">
              <a:rPr lang="bg-BG" altLang="zh-CN"/>
              <a:pPr/>
              <a:t>‹#›</a:t>
            </a:fld>
            <a:endParaRPr lang="bg-BG" altLang="zh-CN"/>
          </a:p>
        </p:txBody>
      </p:sp>
    </p:spTree>
    <p:extLst>
      <p:ext uri="{BB962C8B-B14F-4D97-AF65-F5344CB8AC3E}">
        <p14:creationId xmlns:p14="http://schemas.microsoft.com/office/powerpoint/2010/main" val="296633686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EE48F586-7CB4-4F9F-BC94-5B04B28A34CD}" type="slidenum">
              <a:rPr lang="bg-BG" altLang="zh-CN"/>
              <a:pPr/>
              <a:t>‹#›</a:t>
            </a:fld>
            <a:endParaRPr lang="bg-BG" altLang="zh-CN"/>
          </a:p>
        </p:txBody>
      </p:sp>
    </p:spTree>
    <p:extLst>
      <p:ext uri="{BB962C8B-B14F-4D97-AF65-F5344CB8AC3E}">
        <p14:creationId xmlns:p14="http://schemas.microsoft.com/office/powerpoint/2010/main" val="2341237537"/>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CEB6BD68-A5A5-49ED-8784-CA56C4B08338}" type="slidenum">
              <a:rPr lang="bg-BG" altLang="zh-CN"/>
              <a:pPr/>
              <a:t>‹#›</a:t>
            </a:fld>
            <a:endParaRPr lang="bg-BG" altLang="zh-CN"/>
          </a:p>
        </p:txBody>
      </p:sp>
    </p:spTree>
    <p:extLst>
      <p:ext uri="{BB962C8B-B14F-4D97-AF65-F5344CB8AC3E}">
        <p14:creationId xmlns:p14="http://schemas.microsoft.com/office/powerpoint/2010/main" val="3052536912"/>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40910329-B438-4680-B792-CE91588252DF}" type="slidenum">
              <a:rPr lang="bg-BG" altLang="zh-CN"/>
              <a:pPr/>
              <a:t>‹#›</a:t>
            </a:fld>
            <a:endParaRPr lang="bg-BG" altLang="zh-CN"/>
          </a:p>
        </p:txBody>
      </p:sp>
    </p:spTree>
    <p:extLst>
      <p:ext uri="{BB962C8B-B14F-4D97-AF65-F5344CB8AC3E}">
        <p14:creationId xmlns:p14="http://schemas.microsoft.com/office/powerpoint/2010/main" val="1340133006"/>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8CF31F88-C661-4F13-95CE-FEF4DE5F7BF9}" type="slidenum">
              <a:rPr lang="bg-BG" altLang="zh-CN"/>
              <a:pPr/>
              <a:t>‹#›</a:t>
            </a:fld>
            <a:endParaRPr lang="bg-BG" altLang="zh-CN"/>
          </a:p>
        </p:txBody>
      </p:sp>
    </p:spTree>
    <p:extLst>
      <p:ext uri="{BB962C8B-B14F-4D97-AF65-F5344CB8AC3E}">
        <p14:creationId xmlns:p14="http://schemas.microsoft.com/office/powerpoint/2010/main" val="36296230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146" name="Picture 2" descr="1"/>
          <p:cNvPicPr>
            <a:picLocks noChangeAspect="1" noChangeArrowheads="1"/>
          </p:cNvPicPr>
          <p:nvPr/>
        </p:nvPicPr>
        <p:blipFill>
          <a:blip r:embed="rId13">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6148" name="Rectangle 4"/>
          <p:cNvSpPr>
            <a:spLocks noGrp="1" noChangeArrowheads="1"/>
          </p:cNvSpPr>
          <p:nvPr>
            <p:ph type="body" idx="1"/>
          </p:nvPr>
        </p:nvSpPr>
        <p:spPr bwMode="auto">
          <a:xfrm>
            <a:off x="457200" y="12954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pic>
        <p:nvPicPr>
          <p:cNvPr id="6149" name="Picture 5" descr="artplus_nature_naturalcity42_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artplus_nature_naturalcity42_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artplus_nature_naturalcity42_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artplus_nature_naturalcity42_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artplus_nature_naturalcity42_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artplus_nature_naturalcity42_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artplus_nature_naturalcity42_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Grp="1" noChangeArrowheads="1"/>
          </p:cNvSpPr>
          <p:nvPr>
            <p:ph type="title"/>
          </p:nvPr>
        </p:nvSpPr>
        <p:spPr bwMode="auto">
          <a:xfrm>
            <a:off x="457200" y="2286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wipe(down)">
                                      <p:cBhvr>
                                        <p:cTn id="7" dur="1000"/>
                                        <p:tgtEl>
                                          <p:spTgt spid="6155"/>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6156"/>
                                        </p:tgtEl>
                                        <p:attrNameLst>
                                          <p:attrName>style.visibility</p:attrName>
                                        </p:attrNameLst>
                                      </p:cBhvr>
                                      <p:to>
                                        <p:strVal val="visible"/>
                                      </p:to>
                                    </p:set>
                                    <p:animEffect transition="in" filter="wipe(left)">
                                      <p:cBhvr>
                                        <p:cTn id="10"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utoUpdateAnimBg="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pitchFamily="34" charset="0"/>
        </a:defRPr>
      </a:lvl2pPr>
      <a:lvl3pPr algn="ctr" rtl="0" eaLnBrk="1" fontAlgn="base" hangingPunct="1">
        <a:spcBef>
          <a:spcPct val="0"/>
        </a:spcBef>
        <a:spcAft>
          <a:spcPct val="0"/>
        </a:spcAft>
        <a:defRPr sz="4200" b="1" i="1">
          <a:solidFill>
            <a:schemeClr val="tx1"/>
          </a:solidFill>
          <a:latin typeface="Arial" pitchFamily="34" charset="0"/>
        </a:defRPr>
      </a:lvl3pPr>
      <a:lvl4pPr algn="ctr" rtl="0" eaLnBrk="1" fontAlgn="base" hangingPunct="1">
        <a:spcBef>
          <a:spcPct val="0"/>
        </a:spcBef>
        <a:spcAft>
          <a:spcPct val="0"/>
        </a:spcAft>
        <a:defRPr sz="4200" b="1" i="1">
          <a:solidFill>
            <a:schemeClr val="tx1"/>
          </a:solidFill>
          <a:latin typeface="Arial" pitchFamily="34" charset="0"/>
        </a:defRPr>
      </a:lvl4pPr>
      <a:lvl5pPr algn="ctr" rtl="0" eaLnBrk="1" fontAlgn="base" hangingPunct="1">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FD3BC533-5319-427E-9FF7-FF57CC0C6CB2}" type="slidenum">
              <a:rPr lang="bg-BG" altLang="zh-CN"/>
              <a:pPr/>
              <a:t>‹#›</a:t>
            </a:fld>
            <a:endParaRPr lang="bg-BG" altLang="zh-CN"/>
          </a:p>
        </p:txBody>
      </p:sp>
      <p:pic>
        <p:nvPicPr>
          <p:cNvPr id="1031" name="Picture 7" descr="封面w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98B5936B-B511-40B0-A3F2-4BD3407DF177}" type="slidenum">
              <a:rPr lang="bg-BG" altLang="zh-CN"/>
              <a:pPr/>
              <a:t>‹#›</a:t>
            </a:fld>
            <a:endParaRPr lang="bg-BG" altLang="zh-CN"/>
          </a:p>
        </p:txBody>
      </p:sp>
      <p:pic>
        <p:nvPicPr>
          <p:cNvPr id="2055" name="Picture 7" descr="内页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6F7AD1DB-B24F-4BB7-ABB4-B9892C035B1E}" type="slidenum">
              <a:rPr lang="bg-BG" altLang="zh-CN"/>
              <a:pPr/>
              <a:t>‹#›</a:t>
            </a:fld>
            <a:endParaRPr lang="bg-BG" altLang="zh-CN"/>
          </a:p>
        </p:txBody>
      </p:sp>
      <p:pic>
        <p:nvPicPr>
          <p:cNvPr id="3079" name="Picture 7" descr="内页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内页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AD34F8B3-E953-42DF-AF82-AF2D0014F573}" type="slidenum">
              <a:rPr lang="bg-BG" altLang="zh-CN"/>
              <a:pPr/>
              <a:t>‹#›</a:t>
            </a:fld>
            <a:endParaRPr lang="bg-BG" altLang="zh-CN"/>
          </a:p>
        </p:txBody>
      </p:sp>
      <p:pic>
        <p:nvPicPr>
          <p:cNvPr id="4103" name="Picture 7" descr="内页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2921AD01-595E-4717-A07F-285FEC2B8469}" type="slidenum">
              <a:rPr lang="bg-BG" altLang="zh-CN"/>
              <a:pPr/>
              <a:t>‹#›</a:t>
            </a:fld>
            <a:endParaRPr lang="bg-BG" altLang="zh-CN"/>
          </a:p>
        </p:txBody>
      </p:sp>
      <p:pic>
        <p:nvPicPr>
          <p:cNvPr id="5127" name="Picture 7" descr="封底"/>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CD885808-7125-4EDC-9206-2F82B66A723C}"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transition spd="slow">
    <p:fade/>
  </p:transition>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descr="图片9"/>
          <p:cNvSpPr>
            <a:spLocks noChangeArrowheads="1"/>
          </p:cNvSpPr>
          <p:nvPr/>
        </p:nvSpPr>
        <p:spPr bwMode="auto">
          <a:xfrm>
            <a:off x="0" y="0"/>
            <a:ext cx="9144000" cy="6858000"/>
          </a:xfrm>
          <a:prstGeom prst="rect">
            <a:avLst/>
          </a:prstGeom>
          <a:blipFill dpi="0" rotWithShape="1">
            <a:blip r:embed="rId13"/>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27" name="Rectangle 3"/>
          <p:cNvSpPr>
            <a:spLocks noGrp="1" noChangeArrowheads="1"/>
          </p:cNvSpPr>
          <p:nvPr>
            <p:ph type="title"/>
          </p:nvPr>
        </p:nvSpPr>
        <p:spPr bwMode="auto">
          <a:xfrm>
            <a:off x="468313" y="292100"/>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zh-CN" altLang="bg-BG" smtClean="0"/>
              <a:t>单击此处编辑母版标题样式</a:t>
            </a:r>
          </a:p>
        </p:txBody>
      </p:sp>
      <p:sp>
        <p:nvSpPr>
          <p:cNvPr id="1028" name="Rectangle 4"/>
          <p:cNvSpPr>
            <a:spLocks noGrp="1" noChangeArrowheads="1"/>
          </p:cNvSpPr>
          <p:nvPr>
            <p:ph type="body" idx="1"/>
          </p:nvPr>
        </p:nvSpPr>
        <p:spPr bwMode="auto">
          <a:xfrm>
            <a:off x="468313" y="119856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bg-BG"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9F7C84-B2E3-421B-A22D-51487025E2B6}"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Lst>
  </p:timing>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pitchFamily="34" charset="0"/>
          <a:ea typeface="SimHei" pitchFamily="49" charset="-122"/>
        </a:defRPr>
      </a:lvl2pPr>
      <a:lvl3pPr algn="r" rtl="0" eaLnBrk="1" fontAlgn="base" hangingPunct="1">
        <a:spcBef>
          <a:spcPct val="0"/>
        </a:spcBef>
        <a:spcAft>
          <a:spcPct val="0"/>
        </a:spcAft>
        <a:defRPr sz="3600">
          <a:solidFill>
            <a:schemeClr val="tx2"/>
          </a:solidFill>
          <a:latin typeface="Arial" pitchFamily="34" charset="0"/>
          <a:ea typeface="SimHei" pitchFamily="49" charset="-122"/>
        </a:defRPr>
      </a:lvl3pPr>
      <a:lvl4pPr algn="r" rtl="0" eaLnBrk="1" fontAlgn="base" hangingPunct="1">
        <a:spcBef>
          <a:spcPct val="0"/>
        </a:spcBef>
        <a:spcAft>
          <a:spcPct val="0"/>
        </a:spcAft>
        <a:defRPr sz="3600">
          <a:solidFill>
            <a:schemeClr val="tx2"/>
          </a:solidFill>
          <a:latin typeface="Arial" pitchFamily="34" charset="0"/>
          <a:ea typeface="SimHei" pitchFamily="49" charset="-122"/>
        </a:defRPr>
      </a:lvl4pPr>
      <a:lvl5pPr algn="r" rtl="0" eaLnBrk="1" fontAlgn="base" hangingPunct="1">
        <a:spcBef>
          <a:spcPct val="0"/>
        </a:spcBef>
        <a:spcAft>
          <a:spcPct val="0"/>
        </a:spcAft>
        <a:defRPr sz="3600">
          <a:solidFill>
            <a:schemeClr val="tx2"/>
          </a:solidFill>
          <a:latin typeface="Arial" pitchFamily="34" charset="0"/>
          <a:ea typeface="SimHei" pitchFamily="49" charset="-122"/>
        </a:defRPr>
      </a:lvl5pPr>
      <a:lvl6pPr marL="457200" algn="r" rtl="0" eaLnBrk="1" fontAlgn="base" hangingPunct="1">
        <a:spcBef>
          <a:spcPct val="0"/>
        </a:spcBef>
        <a:spcAft>
          <a:spcPct val="0"/>
        </a:spcAft>
        <a:defRPr sz="3600">
          <a:solidFill>
            <a:schemeClr val="tx2"/>
          </a:solidFill>
          <a:latin typeface="Arial" pitchFamily="34" charset="0"/>
          <a:ea typeface="SimHei" pitchFamily="49" charset="-122"/>
        </a:defRPr>
      </a:lvl6pPr>
      <a:lvl7pPr marL="914400" algn="r" rtl="0" eaLnBrk="1" fontAlgn="base" hangingPunct="1">
        <a:spcBef>
          <a:spcPct val="0"/>
        </a:spcBef>
        <a:spcAft>
          <a:spcPct val="0"/>
        </a:spcAft>
        <a:defRPr sz="3600">
          <a:solidFill>
            <a:schemeClr val="tx2"/>
          </a:solidFill>
          <a:latin typeface="Arial" pitchFamily="34" charset="0"/>
          <a:ea typeface="SimHei" pitchFamily="49" charset="-122"/>
        </a:defRPr>
      </a:lvl7pPr>
      <a:lvl8pPr marL="1371600" algn="r" rtl="0" eaLnBrk="1" fontAlgn="base" hangingPunct="1">
        <a:spcBef>
          <a:spcPct val="0"/>
        </a:spcBef>
        <a:spcAft>
          <a:spcPct val="0"/>
        </a:spcAft>
        <a:defRPr sz="3600">
          <a:solidFill>
            <a:schemeClr val="tx2"/>
          </a:solidFill>
          <a:latin typeface="Arial" pitchFamily="34" charset="0"/>
          <a:ea typeface="SimHei" pitchFamily="49" charset="-122"/>
        </a:defRPr>
      </a:lvl8pPr>
      <a:lvl9pPr marL="1828800" algn="r" rtl="0" eaLnBrk="1" fontAlgn="base" hangingPunct="1">
        <a:spcBef>
          <a:spcPct val="0"/>
        </a:spcBef>
        <a:spcAft>
          <a:spcPct val="0"/>
        </a:spcAft>
        <a:defRPr sz="3600">
          <a:solidFill>
            <a:schemeClr val="tx2"/>
          </a:solidFill>
          <a:latin typeface="Arial" pitchFamily="34" charset="0"/>
          <a:ea typeface="SimHei" pitchFamily="49"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bg-BG"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BE471E-C964-4001-9574-2542493B1D70}"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transition spd="slow">
    <p:fad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8.xml"/><Relationship Id="rId5" Type="http://schemas.openxmlformats.org/officeDocument/2006/relationships/image" Target="../media/image2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9.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Inspektirane_Dokumentacia_utvardeni_last/Ramka_inspektirane.docx" TargetMode="Externa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AutoShape 2"/>
          <p:cNvSpPr>
            <a:spLocks noGrp="1" noChangeArrowheads="1"/>
          </p:cNvSpPr>
          <p:nvPr>
            <p:ph type="ctrTitle"/>
          </p:nvPr>
        </p:nvSpPr>
        <p:spPr>
          <a:xfrm>
            <a:off x="323528" y="1527008"/>
            <a:ext cx="8496944" cy="2694080"/>
          </a:xfrm>
          <a:extLst/>
        </p:spPr>
        <p:txBody>
          <a:bodyPr>
            <a:normAutofit fontScale="90000"/>
          </a:bodyPr>
          <a:lstStyle/>
          <a:p>
            <a:pPr lvl="0"/>
            <a:r>
              <a:rPr lang="tr-TR" sz="2000" dirty="0">
                <a:latin typeface="Arial" pitchFamily="34" charset="0"/>
                <a:cs typeface="Arial" pitchFamily="34" charset="0"/>
              </a:rPr>
              <a:t/>
            </a:r>
            <a:br>
              <a:rPr lang="tr-TR" sz="2000" dirty="0">
                <a:latin typeface="Arial" pitchFamily="34" charset="0"/>
                <a:cs typeface="Arial" pitchFamily="34" charset="0"/>
              </a:rPr>
            </a:br>
            <a:r>
              <a:rPr lang="tr-TR" sz="1800" dirty="0" smtClean="0">
                <a:solidFill>
                  <a:srgbClr val="000000"/>
                </a:solidFill>
                <a:effectLst/>
                <a:latin typeface="Times New Roman" panose="02020603050405020304" pitchFamily="18" charset="0"/>
                <a:cs typeface="Times New Roman" panose="02020603050405020304" pitchFamily="18" charset="0"/>
              </a:rPr>
              <a:t>Project</a:t>
            </a:r>
            <a:r>
              <a:rPr lang="tr-TR" sz="1800" dirty="0">
                <a:solidFill>
                  <a:srgbClr val="000000"/>
                </a:solidFill>
                <a:effectLst/>
                <a:latin typeface="Times New Roman" panose="02020603050405020304" pitchFamily="18" charset="0"/>
                <a:cs typeface="Times New Roman" panose="02020603050405020304" pitchFamily="18" charset="0"/>
              </a:rPr>
              <a:t/>
            </a:r>
            <a:br>
              <a:rPr lang="tr-TR" sz="1800" dirty="0">
                <a:solidFill>
                  <a:srgbClr val="000000"/>
                </a:solidFill>
                <a:effectLst/>
                <a:latin typeface="Times New Roman" panose="02020603050405020304" pitchFamily="18" charset="0"/>
                <a:cs typeface="Times New Roman" panose="02020603050405020304" pitchFamily="18" charset="0"/>
              </a:rPr>
            </a:br>
            <a:r>
              <a:rPr lang="tr-TR" sz="1800" dirty="0" err="1">
                <a:solidFill>
                  <a:srgbClr val="000000"/>
                </a:solidFill>
                <a:effectLst/>
                <a:latin typeface="Times New Roman" panose="02020603050405020304" pitchFamily="18" charset="0"/>
                <a:cs typeface="Times New Roman" panose="02020603050405020304" pitchFamily="18" charset="0"/>
              </a:rPr>
              <a:t>Polycentric</a:t>
            </a:r>
            <a:r>
              <a:rPr lang="tr-TR" sz="1800" dirty="0">
                <a:solidFill>
                  <a:srgbClr val="000000"/>
                </a:solidFill>
                <a:effectLst/>
                <a:latin typeface="Times New Roman" panose="02020603050405020304" pitchFamily="18" charset="0"/>
                <a:cs typeface="Times New Roman" panose="02020603050405020304" pitchFamily="18" charset="0"/>
              </a:rPr>
              <a:t> </a:t>
            </a:r>
            <a:r>
              <a:rPr lang="tr-TR" sz="1800" dirty="0" err="1">
                <a:solidFill>
                  <a:srgbClr val="000000"/>
                </a:solidFill>
                <a:effectLst/>
                <a:latin typeface="Times New Roman" panose="02020603050405020304" pitchFamily="18" charset="0"/>
                <a:cs typeface="Times New Roman" panose="02020603050405020304" pitchFamily="18" charset="0"/>
              </a:rPr>
              <a:t>inspections</a:t>
            </a:r>
            <a:r>
              <a:rPr lang="tr-TR" sz="1800" dirty="0">
                <a:solidFill>
                  <a:srgbClr val="000000"/>
                </a:solidFill>
                <a:effectLst/>
                <a:latin typeface="Times New Roman" panose="02020603050405020304" pitchFamily="18" charset="0"/>
                <a:cs typeface="Times New Roman" panose="02020603050405020304" pitchFamily="18" charset="0"/>
              </a:rPr>
              <a:t> of </a:t>
            </a:r>
            <a:r>
              <a:rPr lang="tr-TR" sz="1800" dirty="0" err="1">
                <a:solidFill>
                  <a:srgbClr val="000000"/>
                </a:solidFill>
                <a:effectLst/>
                <a:latin typeface="Times New Roman" panose="02020603050405020304" pitchFamily="18" charset="0"/>
                <a:cs typeface="Times New Roman" panose="02020603050405020304" pitchFamily="18" charset="0"/>
              </a:rPr>
              <a:t>networks</a:t>
            </a:r>
            <a:r>
              <a:rPr lang="tr-TR" sz="1800" dirty="0">
                <a:solidFill>
                  <a:srgbClr val="000000"/>
                </a:solidFill>
                <a:effectLst/>
                <a:latin typeface="Times New Roman" panose="02020603050405020304" pitchFamily="18" charset="0"/>
                <a:cs typeface="Times New Roman" panose="02020603050405020304" pitchFamily="18" charset="0"/>
              </a:rPr>
              <a:t> of </a:t>
            </a:r>
            <a:r>
              <a:rPr lang="tr-TR" sz="1800" dirty="0" err="1">
                <a:solidFill>
                  <a:srgbClr val="000000"/>
                </a:solidFill>
                <a:effectLst/>
                <a:latin typeface="Times New Roman" panose="02020603050405020304" pitchFamily="18" charset="0"/>
                <a:cs typeface="Times New Roman" panose="02020603050405020304" pitchFamily="18" charset="0"/>
              </a:rPr>
              <a:t>schools</a:t>
            </a:r>
            <a:r>
              <a:rPr lang="tr-TR" sz="1800" dirty="0">
                <a:solidFill>
                  <a:srgbClr val="000000"/>
                </a:solidFill>
                <a:effectLst/>
                <a:latin typeface="Times New Roman" panose="02020603050405020304" pitchFamily="18" charset="0"/>
                <a:cs typeface="Times New Roman" panose="02020603050405020304" pitchFamily="18" charset="0"/>
              </a:rPr>
              <a:t/>
            </a:r>
            <a:br>
              <a:rPr lang="tr-TR" sz="1800" dirty="0">
                <a:solidFill>
                  <a:srgbClr val="000000"/>
                </a:solidFill>
                <a:effectLst/>
                <a:latin typeface="Times New Roman" panose="02020603050405020304" pitchFamily="18" charset="0"/>
                <a:cs typeface="Times New Roman" panose="02020603050405020304" pitchFamily="18" charset="0"/>
              </a:rPr>
            </a:br>
            <a:r>
              <a:rPr lang="tr-TR" sz="1800" dirty="0">
                <a:solidFill>
                  <a:srgbClr val="000000"/>
                </a:solidFill>
                <a:effectLst/>
                <a:latin typeface="Times New Roman" panose="02020603050405020304" pitchFamily="18" charset="0"/>
                <a:cs typeface="Times New Roman" panose="02020603050405020304" pitchFamily="18" charset="0"/>
              </a:rPr>
              <a:t>Erasmus+ 2014 </a:t>
            </a:r>
            <a:r>
              <a:rPr lang="tr-TR" sz="1800" dirty="0" err="1">
                <a:solidFill>
                  <a:srgbClr val="000000"/>
                </a:solidFill>
                <a:effectLst/>
                <a:latin typeface="Times New Roman" panose="02020603050405020304" pitchFamily="18" charset="0"/>
                <a:cs typeface="Times New Roman" panose="02020603050405020304" pitchFamily="18" charset="0"/>
              </a:rPr>
              <a:t>Key</a:t>
            </a:r>
            <a:r>
              <a:rPr lang="tr-TR" sz="1800" dirty="0">
                <a:solidFill>
                  <a:srgbClr val="000000"/>
                </a:solidFill>
                <a:effectLst/>
                <a:latin typeface="Times New Roman" panose="02020603050405020304" pitchFamily="18" charset="0"/>
                <a:cs typeface="Times New Roman" panose="02020603050405020304" pitchFamily="18" charset="0"/>
              </a:rPr>
              <a:t> Action 2 (KA2), Strategic </a:t>
            </a:r>
            <a:r>
              <a:rPr lang="tr-TR" sz="1800" dirty="0" err="1">
                <a:solidFill>
                  <a:srgbClr val="000000"/>
                </a:solidFill>
                <a:effectLst/>
                <a:latin typeface="Times New Roman" panose="02020603050405020304" pitchFamily="18" charset="0"/>
                <a:cs typeface="Times New Roman" panose="02020603050405020304" pitchFamily="18" charset="0"/>
              </a:rPr>
              <a:t>Partnerships</a:t>
            </a:r>
            <a:r>
              <a:rPr lang="tr-TR" sz="1800" dirty="0">
                <a:solidFill>
                  <a:srgbClr val="000000"/>
                </a:solidFill>
                <a:effectLst/>
                <a:latin typeface="Times New Roman" panose="02020603050405020304" pitchFamily="18" charset="0"/>
                <a:cs typeface="Times New Roman" panose="02020603050405020304" pitchFamily="18" charset="0"/>
              </a:rPr>
              <a:t> Project</a:t>
            </a:r>
            <a:br>
              <a:rPr lang="tr-TR" sz="1800" dirty="0">
                <a:solidFill>
                  <a:srgbClr val="000000"/>
                </a:solidFill>
                <a:effectLst/>
                <a:latin typeface="Times New Roman" panose="02020603050405020304" pitchFamily="18" charset="0"/>
                <a:cs typeface="Times New Roman" panose="02020603050405020304" pitchFamily="18" charset="0"/>
              </a:rPr>
            </a:br>
            <a:r>
              <a:rPr lang="tr-TR" sz="1800" dirty="0" err="1">
                <a:solidFill>
                  <a:srgbClr val="000000"/>
                </a:solidFill>
                <a:effectLst/>
                <a:latin typeface="Times New Roman" panose="02020603050405020304" pitchFamily="18" charset="0"/>
                <a:cs typeface="Times New Roman" panose="02020603050405020304" pitchFamily="18" charset="0"/>
              </a:rPr>
              <a:t>Ref</a:t>
            </a:r>
            <a:r>
              <a:rPr lang="tr-TR" sz="1800" dirty="0">
                <a:solidFill>
                  <a:srgbClr val="000000"/>
                </a:solidFill>
                <a:effectLst/>
                <a:latin typeface="Times New Roman" panose="02020603050405020304" pitchFamily="18" charset="0"/>
                <a:cs typeface="Times New Roman" panose="02020603050405020304" pitchFamily="18" charset="0"/>
              </a:rPr>
              <a:t>. </a:t>
            </a:r>
            <a:r>
              <a:rPr lang="tr-TR" sz="1800" dirty="0" err="1">
                <a:solidFill>
                  <a:srgbClr val="000000"/>
                </a:solidFill>
                <a:effectLst/>
                <a:latin typeface="Times New Roman" panose="02020603050405020304" pitchFamily="18" charset="0"/>
                <a:cs typeface="Times New Roman" panose="02020603050405020304" pitchFamily="18" charset="0"/>
              </a:rPr>
              <a:t>number</a:t>
            </a:r>
            <a:r>
              <a:rPr lang="tr-TR" sz="1800" dirty="0">
                <a:solidFill>
                  <a:srgbClr val="000000"/>
                </a:solidFill>
                <a:effectLst/>
                <a:latin typeface="Times New Roman" panose="02020603050405020304" pitchFamily="18" charset="0"/>
                <a:cs typeface="Times New Roman" panose="02020603050405020304" pitchFamily="18" charset="0"/>
              </a:rPr>
              <a:t>: 2014-1-UK01-KA200-001798</a:t>
            </a:r>
            <a:br>
              <a:rPr lang="tr-TR" sz="1800" dirty="0">
                <a:solidFill>
                  <a:srgbClr val="000000"/>
                </a:solidFill>
                <a:effectLst/>
                <a:latin typeface="Times New Roman" panose="02020603050405020304" pitchFamily="18" charset="0"/>
                <a:cs typeface="Times New Roman" panose="02020603050405020304" pitchFamily="18" charset="0"/>
              </a:rPr>
            </a:br>
            <a:r>
              <a:rPr lang="tr-TR" sz="2000" dirty="0">
                <a:latin typeface="Arial" pitchFamily="34" charset="0"/>
                <a:cs typeface="Arial" pitchFamily="34" charset="0"/>
              </a:rPr>
              <a:t/>
            </a:r>
            <a:br>
              <a:rPr lang="tr-TR" sz="2000" dirty="0">
                <a:latin typeface="Arial" pitchFamily="34" charset="0"/>
                <a:cs typeface="Arial" pitchFamily="34" charset="0"/>
              </a:rPr>
            </a:br>
            <a:r>
              <a:rPr lang="tr-TR" sz="2000" dirty="0">
                <a:latin typeface="Arial" pitchFamily="34" charset="0"/>
                <a:cs typeface="Arial" pitchFamily="34" charset="0"/>
              </a:rPr>
              <a:t/>
            </a:r>
            <a:br>
              <a:rPr lang="tr-TR" sz="2000" dirty="0">
                <a:latin typeface="Arial" pitchFamily="34" charset="0"/>
                <a:cs typeface="Arial" pitchFamily="34" charset="0"/>
              </a:rPr>
            </a:br>
            <a:r>
              <a:rPr lang="tr-TR" sz="3100" dirty="0">
                <a:latin typeface="Times New Roman" panose="02020603050405020304" pitchFamily="18" charset="0"/>
                <a:cs typeface="Times New Roman" panose="02020603050405020304" pitchFamily="18" charset="0"/>
              </a:rPr>
              <a:t>Okul Ağlarının Çok Merkezli Denetim Projesi  </a:t>
            </a:r>
            <a:r>
              <a:rPr lang="tr-TR" sz="3100" dirty="0">
                <a:latin typeface="Arial" pitchFamily="34" charset="0"/>
                <a:cs typeface="Arial" pitchFamily="34" charset="0"/>
              </a:rPr>
              <a:t>	  </a:t>
            </a:r>
            <a:br>
              <a:rPr lang="tr-TR" sz="3100" dirty="0">
                <a:latin typeface="Arial" pitchFamily="34" charset="0"/>
                <a:cs typeface="Arial" pitchFamily="34" charset="0"/>
              </a:rPr>
            </a:br>
            <a:r>
              <a:rPr lang="tr-TR" sz="3100" dirty="0">
                <a:latin typeface="Arial" pitchFamily="34" charset="0"/>
                <a:cs typeface="Arial" pitchFamily="34" charset="0"/>
              </a:rPr>
              <a:t>	  	  	 </a:t>
            </a:r>
            <a:br>
              <a:rPr lang="tr-TR" sz="3100" dirty="0">
                <a:latin typeface="Arial" pitchFamily="34" charset="0"/>
                <a:cs typeface="Arial" pitchFamily="34" charset="0"/>
              </a:rPr>
            </a:br>
            <a:endParaRPr lang="tr-TR" sz="3100" dirty="0">
              <a:latin typeface="Arial" pitchFamily="34" charset="0"/>
              <a:cs typeface="Arial" pitchFamily="34" charset="0"/>
            </a:endParaRPr>
          </a:p>
        </p:txBody>
      </p:sp>
      <p:sp>
        <p:nvSpPr>
          <p:cNvPr id="9219" name="Rectangle 3"/>
          <p:cNvSpPr>
            <a:spLocks noGrp="1" noChangeArrowheads="1"/>
          </p:cNvSpPr>
          <p:nvPr>
            <p:ph type="subTitle" idx="1"/>
          </p:nvPr>
        </p:nvSpPr>
        <p:spPr>
          <a:xfrm>
            <a:off x="361434" y="2852936"/>
            <a:ext cx="8208962" cy="1687112"/>
          </a:xfrm>
        </p:spPr>
        <p:txBody>
          <a:bodyPr>
            <a:normAutofit/>
          </a:bodyPr>
          <a:lstStyle/>
          <a:p>
            <a:pPr marR="0" eaLnBrk="1" hangingPunct="1">
              <a:defRPr/>
            </a:pPr>
            <a:endParaRPr lang="bg-BG"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0" eaLnBrk="1" hangingPunct="1">
              <a:defRPr/>
            </a:pPr>
            <a:endParaRPr lang="bg-BG"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539552" y="242541"/>
            <a:ext cx="8064896" cy="738187"/>
            <a:chOff x="539552" y="242541"/>
            <a:chExt cx="8064896" cy="738187"/>
          </a:xfrm>
        </p:grpSpPr>
        <p:sp>
          <p:nvSpPr>
            <p:cNvPr id="9221" name="Text Box 6"/>
            <p:cNvSpPr txBox="1">
              <a:spLocks noChangeArrowheads="1"/>
            </p:cNvSpPr>
            <p:nvPr/>
          </p:nvSpPr>
          <p:spPr bwMode="auto">
            <a:xfrm>
              <a:off x="4932363" y="404813"/>
              <a:ext cx="184150" cy="366712"/>
            </a:xfrm>
            <a:prstGeom prst="rect">
              <a:avLst/>
            </a:prstGeom>
            <a:noFill/>
            <a:ln w="9525">
              <a:noFill/>
              <a:miter lim="800000"/>
              <a:headEnd/>
              <a:tailEnd/>
            </a:ln>
          </p:spPr>
          <p:txBody>
            <a:bodyPr wrap="none">
              <a:spAutoFit/>
            </a:bodyPr>
            <a:lstStyle/>
            <a:p>
              <a:endParaRPr lang="en-US"/>
            </a:p>
          </p:txBody>
        </p:sp>
        <p:pic>
          <p:nvPicPr>
            <p:cNvPr id="7" name="Picture 6" descr="ruo_logo3_upd_tmb"/>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42541"/>
              <a:ext cx="1296144" cy="738187"/>
            </a:xfrm>
            <a:prstGeom prst="rect">
              <a:avLst/>
            </a:prstGeom>
            <a:noFill/>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42541"/>
              <a:ext cx="1536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42542"/>
              <a:ext cx="1652587" cy="73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972017"/>
            <a:ext cx="7488833" cy="584775"/>
          </a:xfrm>
        </p:spPr>
        <p:txBody>
          <a:bodyPr/>
          <a:lstStyle/>
          <a:p>
            <a:pPr algn="ctr"/>
            <a:r>
              <a:rPr lang="tr-TR" sz="3200" b="1" dirty="0">
                <a:latin typeface="Times New Roman" panose="02020603050405020304" pitchFamily="18" charset="0"/>
                <a:cs typeface="Times New Roman" panose="02020603050405020304" pitchFamily="18" charset="0"/>
              </a:rPr>
              <a:t>Okul ağına öneriler</a:t>
            </a:r>
          </a:p>
        </p:txBody>
      </p:sp>
      <p:sp>
        <p:nvSpPr>
          <p:cNvPr id="3" name="Content Placeholder 2"/>
          <p:cNvSpPr>
            <a:spLocks noGrp="1"/>
          </p:cNvSpPr>
          <p:nvPr>
            <p:ph idx="1"/>
          </p:nvPr>
        </p:nvSpPr>
        <p:spPr>
          <a:xfrm>
            <a:off x="539552" y="1844824"/>
            <a:ext cx="7776864" cy="4320480"/>
          </a:xfrm>
        </p:spPr>
        <p:txBody>
          <a:bodyPr/>
          <a:lstStyle/>
          <a:p>
            <a:pPr marL="0" indent="0">
              <a:buNone/>
            </a:pPr>
            <a:r>
              <a:rPr lang="tr-TR" sz="2400" b="1" dirty="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Deneyimleri, iyi uygulamaları paylaşmak ve yeni gelenleri desteklemek için okul yönetim kurulları (eğitim kurumlarının faaliyetlerini desteklemek için bağımsız gönüllü dernekler) ve öğrenci konsey ve meclisleri (öğrenci öz yönetim organları) ile çalışma toplantıları düzenlenmesi.</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tr-TR" sz="2400" b="1" dirty="0">
                <a:latin typeface="Times New Roman" panose="02020603050405020304" pitchFamily="18" charset="0"/>
                <a:cs typeface="Times New Roman" panose="02020603050405020304" pitchFamily="18" charset="0"/>
              </a:rPr>
              <a:t>2. </a:t>
            </a:r>
            <a:r>
              <a:rPr lang="tr-TR" sz="2400" dirty="0">
                <a:latin typeface="Times New Roman" panose="02020603050405020304" pitchFamily="18" charset="0"/>
                <a:cs typeface="Times New Roman" panose="02020603050405020304" pitchFamily="18" charset="0"/>
              </a:rPr>
              <a:t>Pedagojik ve pedagojik olmayan personelin mesleki yeterliliğini geliştirmek amacıyla, okulun velilerle ortaklığı </a:t>
            </a:r>
            <a:r>
              <a:rPr lang="tr-TR" sz="2400" dirty="0" smtClean="0">
                <a:latin typeface="Times New Roman" panose="02020603050405020304" pitchFamily="18" charset="0"/>
                <a:cs typeface="Times New Roman" panose="02020603050405020304" pitchFamily="18" charset="0"/>
              </a:rPr>
              <a:t>için </a:t>
            </a:r>
            <a:r>
              <a:rPr lang="tr-TR" sz="2400" dirty="0">
                <a:latin typeface="Times New Roman" panose="02020603050405020304" pitchFamily="18" charset="0"/>
                <a:cs typeface="Times New Roman" panose="02020603050405020304" pitchFamily="18" charset="0"/>
              </a:rPr>
              <a:t>yürütülen yeterlilik formları ile bağlantılı olarak destek ve iyi uygulamaların değişimi.</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72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1124744"/>
            <a:ext cx="6984777" cy="584775"/>
          </a:xfrm>
        </p:spPr>
        <p:txBody>
          <a:bodyPr/>
          <a:lstStyle/>
          <a:p>
            <a:pPr algn="ctr"/>
            <a:r>
              <a:rPr lang="tr-TR" sz="3200" b="1" dirty="0">
                <a:latin typeface="Times New Roman" panose="02020603050405020304" pitchFamily="18" charset="0"/>
                <a:cs typeface="Times New Roman" panose="02020603050405020304" pitchFamily="18" charset="0"/>
              </a:rPr>
              <a:t>Okul ağına öneriler</a:t>
            </a:r>
          </a:p>
        </p:txBody>
      </p:sp>
      <p:sp>
        <p:nvSpPr>
          <p:cNvPr id="3" name="Content Placeholder 2"/>
          <p:cNvSpPr>
            <a:spLocks noGrp="1"/>
          </p:cNvSpPr>
          <p:nvPr>
            <p:ph idx="1"/>
          </p:nvPr>
        </p:nvSpPr>
        <p:spPr>
          <a:xfrm>
            <a:off x="468313" y="1484783"/>
            <a:ext cx="7920111" cy="5040561"/>
          </a:xfrm>
        </p:spPr>
        <p:txBody>
          <a:bodyPr/>
          <a:lstStyle/>
          <a:p>
            <a:pPr marL="0" indent="0">
              <a:buNone/>
            </a:pPr>
            <a:endParaRPr lang="bg-BG" sz="2400" dirty="0" smtClean="0">
              <a:latin typeface="Times New Roman" panose="02020603050405020304" pitchFamily="18" charset="0"/>
              <a:cs typeface="Times New Roman" panose="02020603050405020304" pitchFamily="18" charset="0"/>
            </a:endParaRPr>
          </a:p>
          <a:p>
            <a:pPr marL="0" indent="0">
              <a:buNone/>
            </a:pPr>
            <a:r>
              <a:rPr lang="tr-TR" sz="2400" b="1" dirty="0">
                <a:latin typeface="Times New Roman" panose="02020603050405020304" pitchFamily="18" charset="0"/>
                <a:cs typeface="Times New Roman" panose="02020603050405020304" pitchFamily="18" charset="0"/>
              </a:rPr>
              <a:t>3. </a:t>
            </a:r>
            <a:r>
              <a:rPr lang="tr-TR" sz="2400" dirty="0">
                <a:latin typeface="Times New Roman" panose="02020603050405020304" pitchFamily="18" charset="0"/>
                <a:cs typeface="Times New Roman" panose="02020603050405020304" pitchFamily="18" charset="0"/>
              </a:rPr>
              <a:t>Öğrencilerin sağlıklı beslenmesi ve motor gelişimi konusunda destek ve iyi uygulamaların değişimi.</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tr-TR" sz="2400" b="1" dirty="0">
                <a:latin typeface="Times New Roman" panose="02020603050405020304" pitchFamily="18" charset="0"/>
                <a:cs typeface="Times New Roman" panose="02020603050405020304" pitchFamily="18" charset="0"/>
              </a:rPr>
              <a:t>4. </a:t>
            </a:r>
            <a:r>
              <a:rPr lang="tr-TR" sz="2400" dirty="0">
                <a:latin typeface="Times New Roman" panose="02020603050405020304" pitchFamily="18" charset="0"/>
                <a:cs typeface="Times New Roman" panose="02020603050405020304" pitchFamily="18" charset="0"/>
              </a:rPr>
              <a:t>Proje çalışması ve velilerle etkileşim konusunda iyi uygulamaların ve desteğin değişimi.</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tr-TR" sz="2400" b="1" dirty="0">
                <a:latin typeface="Times New Roman" panose="02020603050405020304" pitchFamily="18" charset="0"/>
                <a:cs typeface="Times New Roman" panose="02020603050405020304" pitchFamily="18" charset="0"/>
              </a:rPr>
              <a:t>5. </a:t>
            </a:r>
            <a:r>
              <a:rPr lang="tr-TR" sz="2400" dirty="0">
                <a:latin typeface="Times New Roman" panose="02020603050405020304" pitchFamily="18" charset="0"/>
                <a:cs typeface="Times New Roman" panose="02020603050405020304" pitchFamily="18" charset="0"/>
              </a:rPr>
              <a:t>Proje zaman çerçevesinin bitiminden sonra etkileşim ve destek için okul ağının bir web sitesinin oluşturulması.</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76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74167"/>
            <a:ext cx="8229600" cy="1077218"/>
          </a:xfrm>
        </p:spPr>
        <p:txBody>
          <a:bodyPr/>
          <a:lstStyle/>
          <a:p>
            <a:pPr algn="ctr"/>
            <a:r>
              <a:rPr lang="tr-TR" sz="3200" dirty="0">
                <a:latin typeface="Times New Roman" panose="02020603050405020304" pitchFamily="18" charset="0"/>
                <a:cs typeface="Times New Roman" panose="02020603050405020304" pitchFamily="18" charset="0"/>
              </a:rPr>
              <a:t>Okul Ağlarının Çok Merkezli Denetim Projesi </a:t>
            </a:r>
          </a:p>
        </p:txBody>
      </p:sp>
      <p:sp>
        <p:nvSpPr>
          <p:cNvPr id="3" name="Content Placeholder 2"/>
          <p:cNvSpPr>
            <a:spLocks noGrp="1"/>
          </p:cNvSpPr>
          <p:nvPr>
            <p:ph idx="1"/>
          </p:nvPr>
        </p:nvSpPr>
        <p:spPr>
          <a:xfrm>
            <a:off x="468313" y="2060848"/>
            <a:ext cx="7776095" cy="4608512"/>
          </a:xfrm>
        </p:spPr>
        <p:txBody>
          <a:bodyPr/>
          <a:lstStyle/>
          <a:p>
            <a:pPr marL="0" indent="0" algn="ctr">
              <a:buNone/>
            </a:pPr>
            <a:r>
              <a:rPr lang="tr-TR" b="1" dirty="0">
                <a:latin typeface="Times New Roman" panose="02020603050405020304" pitchFamily="18" charset="0"/>
                <a:cs typeface="Times New Roman" panose="02020603050405020304" pitchFamily="18" charset="0"/>
              </a:rPr>
              <a:t>Elde edilen sonuçlar - okul ağı için</a:t>
            </a:r>
          </a:p>
          <a:p>
            <a:r>
              <a:rPr lang="tr-TR" sz="2000" dirty="0">
                <a:latin typeface="Times New Roman" panose="02020603050405020304" pitchFamily="18" charset="0"/>
                <a:cs typeface="Times New Roman" panose="02020603050405020304" pitchFamily="18" charset="0"/>
              </a:rPr>
              <a:t>Ağ, görevleri belirlenen hedeflere göre yerine getirmek için sorumlu bir tavırla, ağ katılımcılarıyla eşit bir temelde çalışmaktadır.</a:t>
            </a:r>
          </a:p>
          <a:p>
            <a:endParaRPr lang="ru-RU"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Okullar faaliyetlerini geliştirmek için önlemler almakta ve süreç boyunca sürekli bir etkileşim ve destek süreci halinde bir ağ olarak çalışmaktadır.</a:t>
            </a:r>
          </a:p>
          <a:p>
            <a:pPr marL="0" indent="0">
              <a:buNone/>
            </a:pPr>
            <a:endParaRPr lang="ru-RU"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Proje kapsamında, resmi olmayan bir okul ağı olmasına rağmen, seçilen konu ile ilgili sonuçların sürdürülebilirliğine yönelik bir arayış ile varlığını sürdürebilir.</a:t>
            </a:r>
          </a:p>
          <a:p>
            <a:endParaRPr lang="en-US" sz="20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0793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90191"/>
            <a:ext cx="8229600" cy="898649"/>
          </a:xfrm>
        </p:spPr>
        <p:txBody>
          <a:bodyPr/>
          <a:lstStyle/>
          <a:p>
            <a:pPr algn="ctr"/>
            <a:r>
              <a:rPr lang="tr-TR" sz="3200" dirty="0">
                <a:latin typeface="Times New Roman" panose="02020603050405020304" pitchFamily="18" charset="0"/>
                <a:cs typeface="Times New Roman" panose="02020603050405020304" pitchFamily="18" charset="0"/>
              </a:rPr>
              <a:t>Okul Ağlarının Çok Merkezli Denetim Projesi </a:t>
            </a:r>
          </a:p>
        </p:txBody>
      </p:sp>
      <p:sp>
        <p:nvSpPr>
          <p:cNvPr id="3" name="Content Placeholder 2"/>
          <p:cNvSpPr>
            <a:spLocks noGrp="1"/>
          </p:cNvSpPr>
          <p:nvPr>
            <p:ph idx="1"/>
          </p:nvPr>
        </p:nvSpPr>
        <p:spPr>
          <a:xfrm>
            <a:off x="468313" y="2132856"/>
            <a:ext cx="7920111" cy="4320480"/>
          </a:xfrm>
        </p:spPr>
        <p:txBody>
          <a:bodyPr/>
          <a:lstStyle/>
          <a:p>
            <a:pPr marL="0" indent="0" algn="ctr">
              <a:buNone/>
            </a:pPr>
            <a:r>
              <a:rPr lang="tr-TR" b="1" dirty="0">
                <a:latin typeface="Times New Roman" panose="02020603050405020304" pitchFamily="18" charset="0"/>
                <a:cs typeface="Times New Roman" panose="02020603050405020304" pitchFamily="18" charset="0"/>
              </a:rPr>
              <a:t>Elde edilen sonuçlar - Sofya Şehri Bölge Eğitim Müdürlüğü </a:t>
            </a:r>
            <a:r>
              <a:rPr lang="tr-TR" b="1" dirty="0" smtClean="0">
                <a:latin typeface="Times New Roman" panose="02020603050405020304" pitchFamily="18" charset="0"/>
                <a:cs typeface="Times New Roman" panose="02020603050405020304" pitchFamily="18" charset="0"/>
              </a:rPr>
              <a:t>için</a:t>
            </a:r>
          </a:p>
          <a:p>
            <a:pPr marL="0" indent="0" algn="ctr">
              <a:buNone/>
            </a:pPr>
            <a:endParaRPr lang="tr-TR" sz="5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tr-TR" sz="2100" dirty="0">
                <a:latin typeface="Times New Roman"/>
                <a:ea typeface="Calibri"/>
              </a:rPr>
              <a:t>Ağ ve Sofya Şehri Bölge Eğitim Müdürlüğü için sonuçlar incelenerek, denetim sırasında uygulanan prosedürlerin ve yönetmeliklerin çok merkezli denetime adapte edilmesi.  </a:t>
            </a:r>
          </a:p>
          <a:p>
            <a:pPr>
              <a:buFont typeface="Arial" panose="020B0604020202020204" pitchFamily="34" charset="0"/>
              <a:buChar char="•"/>
            </a:pPr>
            <a:r>
              <a:rPr lang="tr-TR" sz="2100" dirty="0" smtClean="0">
                <a:latin typeface="Times New Roman"/>
                <a:ea typeface="Calibri"/>
              </a:rPr>
              <a:t>İyi </a:t>
            </a:r>
            <a:r>
              <a:rPr lang="tr-TR" sz="2100" dirty="0">
                <a:latin typeface="Times New Roman"/>
                <a:ea typeface="Calibri"/>
              </a:rPr>
              <a:t>uygulamaların kazanılması yoluyla İrlanda Cumhuriyeti ve Kuzey İrlanda'daki eğitim sistemi ve denetim modelleri hakkında bilgi edinilmesi.   </a:t>
            </a:r>
          </a:p>
          <a:p>
            <a:pPr>
              <a:buFont typeface="Arial" panose="020B0604020202020204" pitchFamily="34" charset="0"/>
              <a:buChar char="•"/>
            </a:pPr>
            <a:r>
              <a:rPr lang="tr-TR" sz="2100" dirty="0" smtClean="0">
                <a:latin typeface="Times New Roman"/>
                <a:ea typeface="Times New Roman"/>
              </a:rPr>
              <a:t>Projeye </a:t>
            </a:r>
            <a:r>
              <a:rPr lang="tr-TR" sz="2100" dirty="0">
                <a:latin typeface="Times New Roman"/>
                <a:ea typeface="Times New Roman"/>
              </a:rPr>
              <a:t>katılan Sofya Şehri Bölge Eğitim Müdürlüğü ekibinin mesleki yeterliliğini geliştirilmesi.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81" y="260648"/>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04588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57779"/>
            <a:ext cx="8229600" cy="1077218"/>
          </a:xfrm>
        </p:spPr>
        <p:txBody>
          <a:bodyPr/>
          <a:lstStyle/>
          <a:p>
            <a:pPr algn="ctr"/>
            <a:r>
              <a:rPr lang="tr-TR" sz="3200" dirty="0">
                <a:latin typeface="Times New Roman" panose="02020603050405020304" pitchFamily="18" charset="0"/>
                <a:cs typeface="Times New Roman" panose="02020603050405020304" pitchFamily="18" charset="0"/>
              </a:rPr>
              <a:t>Dublin - Avrupa denetim modelleri </a:t>
            </a:r>
            <a:r>
              <a:rPr lang="tr-TR" sz="3200" dirty="0" smtClean="0">
                <a:latin typeface="Times New Roman" panose="02020603050405020304" pitchFamily="18" charset="0"/>
                <a:cs typeface="Times New Roman" panose="02020603050405020304" pitchFamily="18" charset="0"/>
              </a:rPr>
              <a:t/>
            </a:r>
            <a:br>
              <a:rPr lang="tr-TR" sz="3200" dirty="0" smtClean="0">
                <a:latin typeface="Times New Roman" panose="02020603050405020304" pitchFamily="18" charset="0"/>
                <a:cs typeface="Times New Roman" panose="02020603050405020304" pitchFamily="18" charset="0"/>
              </a:rPr>
            </a:br>
            <a:r>
              <a:rPr lang="tr-TR" sz="3200" dirty="0" smtClean="0">
                <a:latin typeface="Times New Roman" panose="02020603050405020304" pitchFamily="18" charset="0"/>
                <a:cs typeface="Times New Roman" panose="02020603050405020304" pitchFamily="18" charset="0"/>
              </a:rPr>
              <a:t>hakkında tanıtım</a:t>
            </a:r>
            <a:endParaRPr lang="tr-T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1628800"/>
            <a:ext cx="8229600" cy="5112568"/>
          </a:xfrm>
        </p:spPr>
        <p:txBody>
          <a:bodyPr/>
          <a:lstStyle/>
          <a:p>
            <a:endParaRPr lang="en-US" dirty="0" smtClean="0"/>
          </a:p>
          <a:p>
            <a:endParaRPr lang="en-US" dirty="0"/>
          </a:p>
          <a:p>
            <a:endParaRPr lang="en-US" dirty="0" smtClean="0"/>
          </a:p>
          <a:p>
            <a:endParaRPr lang="en-US" dirty="0"/>
          </a:p>
          <a:p>
            <a:endParaRPr lang="en-US" dirty="0"/>
          </a:p>
        </p:txBody>
      </p:sp>
      <p:pic>
        <p:nvPicPr>
          <p:cNvPr id="2050" name="Picture 2" descr="C:\Users\Antoaneta Grigorova\Desktop\Tirana\Дъблин снимки\IMG_20161017_1404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5"/>
            <a:ext cx="3008334" cy="17375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toaneta Grigorova\Desktop\Tirana\Дъблин снимки\IMG_20161018_145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448" y="2000833"/>
            <a:ext cx="3888432" cy="2187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toaneta Grigorova\Desktop\DSC_6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933056"/>
            <a:ext cx="3923928" cy="22458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ntoaneta Grigorova\Desktop\New folder\DSC_65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8180" y="4581128"/>
            <a:ext cx="3458195" cy="199568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55799"/>
            <a:ext cx="8059737"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2546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08720"/>
            <a:ext cx="8229600" cy="1077218"/>
          </a:xfrm>
        </p:spPr>
        <p:txBody>
          <a:bodyPr/>
          <a:lstStyle/>
          <a:p>
            <a:pPr algn="ctr"/>
            <a:r>
              <a:rPr lang="tr-TR" sz="3200" dirty="0">
                <a:latin typeface="Times New Roman" panose="02020603050405020304" pitchFamily="18" charset="0"/>
                <a:cs typeface="Times New Roman" panose="02020603050405020304" pitchFamily="18" charset="0"/>
              </a:rPr>
              <a:t>Sofya Şehri Bölge Eğitim </a:t>
            </a:r>
            <a:r>
              <a:rPr lang="tr-TR" sz="3200" dirty="0" smtClean="0">
                <a:latin typeface="Times New Roman" panose="02020603050405020304" pitchFamily="18" charset="0"/>
                <a:cs typeface="Times New Roman" panose="02020603050405020304" pitchFamily="18" charset="0"/>
              </a:rPr>
              <a:t>Müdürlüğü’nün </a:t>
            </a:r>
            <a:r>
              <a:rPr lang="tr-TR" sz="3200" dirty="0">
                <a:latin typeface="Times New Roman" panose="02020603050405020304" pitchFamily="18" charset="0"/>
                <a:cs typeface="Times New Roman" panose="02020603050405020304" pitchFamily="18" charset="0"/>
              </a:rPr>
              <a:t>başarılı </a:t>
            </a:r>
            <a:r>
              <a:rPr lang="tr-TR" sz="3200" dirty="0" smtClean="0">
                <a:latin typeface="Times New Roman" panose="02020603050405020304" pitchFamily="18" charset="0"/>
                <a:cs typeface="Times New Roman" panose="02020603050405020304" pitchFamily="18" charset="0"/>
              </a:rPr>
              <a:t>ortaklıkları - Erasmus </a:t>
            </a:r>
            <a:r>
              <a:rPr lang="tr-TR" sz="3200" dirty="0">
                <a:latin typeface="Times New Roman" panose="02020603050405020304" pitchFamily="18" charset="0"/>
                <a:cs typeface="Times New Roman" panose="02020603050405020304" pitchFamily="18" charset="0"/>
              </a:rPr>
              <a:t>+ projeleri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Antoaneta Grigorova\Desktop\IMG_877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86571"/>
            <a:ext cx="3525812" cy="2350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56" y="2204863"/>
            <a:ext cx="3456260"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509120"/>
            <a:ext cx="331236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0278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Text Box 6"/>
          <p:cNvSpPr txBox="1">
            <a:spLocks noChangeArrowheads="1"/>
          </p:cNvSpPr>
          <p:nvPr/>
        </p:nvSpPr>
        <p:spPr bwMode="auto">
          <a:xfrm>
            <a:off x="4932363" y="404813"/>
            <a:ext cx="184150" cy="366712"/>
          </a:xfrm>
          <a:prstGeom prst="rect">
            <a:avLst/>
          </a:prstGeom>
          <a:noFill/>
          <a:ln w="9525">
            <a:noFill/>
            <a:miter lim="800000"/>
            <a:headEnd/>
            <a:tailEnd/>
          </a:ln>
        </p:spPr>
        <p:txBody>
          <a:bodyPr wrap="none">
            <a:spAutoFit/>
          </a:bodyPr>
          <a:lstStyle/>
          <a:p>
            <a:endParaRPr lang="en-US"/>
          </a:p>
        </p:txBody>
      </p:sp>
      <p:sp>
        <p:nvSpPr>
          <p:cNvPr id="11" name="Rectangle 3"/>
          <p:cNvSpPr txBox="1">
            <a:spLocks noChangeArrowheads="1"/>
          </p:cNvSpPr>
          <p:nvPr/>
        </p:nvSpPr>
        <p:spPr bwMode="auto">
          <a:xfrm>
            <a:off x="611560" y="1069584"/>
            <a:ext cx="7408333" cy="3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a:buFont typeface="Wingdings 3" pitchFamily="18" charset="2"/>
              <a:buNone/>
            </a:pPr>
            <a:endParaRPr lang="bg-BG" sz="3600" kern="0" dirty="0" smtClean="0">
              <a:latin typeface="Arial" charset="0"/>
              <a:cs typeface="Arial" charset="0"/>
            </a:endParaRPr>
          </a:p>
          <a:p>
            <a:pPr>
              <a:buFont typeface="Wingdings 3" pitchFamily="18" charset="2"/>
              <a:buNone/>
            </a:pPr>
            <a:endParaRPr lang="bg-BG" sz="3600" kern="0" dirty="0">
              <a:latin typeface="Arial" charset="0"/>
              <a:cs typeface="Arial" charset="0"/>
            </a:endParaRPr>
          </a:p>
          <a:p>
            <a:pPr>
              <a:buFont typeface="Wingdings 3" pitchFamily="18" charset="2"/>
              <a:buNone/>
            </a:pPr>
            <a:r>
              <a:rPr lang="tr-TR" sz="3600">
                <a:latin typeface="Arial" charset="0"/>
                <a:cs typeface="Arial" charset="0"/>
              </a:rPr>
              <a:t>SOFYA ŞEHRİ BÖLGE EĞİTİM MÜDÜRLÜĞÜ EKİBİ</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72" y="219075"/>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0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104"/>
          </a:xfrm>
        </p:spPr>
        <p:txBody>
          <a:bodyPr/>
          <a:lstStyle/>
          <a:p>
            <a:pPr algn="ct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
            </a:r>
            <a:br>
              <a:rPr lang="tr-TR" sz="2800" dirty="0">
                <a:latin typeface="Times New Roman" panose="02020603050405020304" pitchFamily="18" charset="0"/>
                <a:cs typeface="Times New Roman" panose="02020603050405020304" pitchFamily="18" charset="0"/>
              </a:rPr>
            </a:br>
            <a:r>
              <a:rPr lang="tr-TR" sz="2800" dirty="0">
                <a:latin typeface="Times New Roman" panose="02020603050405020304" pitchFamily="18" charset="0"/>
                <a:cs typeface="Times New Roman" panose="02020603050405020304" pitchFamily="18" charset="0"/>
              </a:rPr>
              <a:t>Okul Ağlarının Çok Merkezli Denetim Projesi  	</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484784"/>
            <a:ext cx="7560071" cy="5040560"/>
          </a:xfrm>
        </p:spPr>
        <p:txBody>
          <a:bodyPr/>
          <a:lstStyle/>
          <a:p>
            <a:pPr marL="0" indent="0">
              <a:buNone/>
            </a:pPr>
            <a:endParaRPr lang="ru-RU" sz="2400" b="1" dirty="0" smtClean="0">
              <a:latin typeface="Times New Roman" panose="02020603050405020304" pitchFamily="18" charset="0"/>
              <a:cs typeface="Times New Roman" panose="02020603050405020304" pitchFamily="18" charset="0"/>
            </a:endParaRPr>
          </a:p>
          <a:p>
            <a:pPr marL="0" indent="0">
              <a:buNone/>
            </a:pPr>
            <a:r>
              <a:rPr lang="tr-TR" sz="2350" b="1" dirty="0">
                <a:latin typeface="Times New Roman" panose="02020603050405020304" pitchFamily="18" charset="0"/>
                <a:cs typeface="Times New Roman" panose="02020603050405020304" pitchFamily="18" charset="0"/>
              </a:rPr>
              <a:t>Süre</a:t>
            </a:r>
            <a:r>
              <a:rPr lang="tr-TR" sz="2350" dirty="0">
                <a:latin typeface="Times New Roman" panose="02020603050405020304" pitchFamily="18" charset="0"/>
                <a:cs typeface="Times New Roman" panose="02020603050405020304" pitchFamily="18" charset="0"/>
              </a:rPr>
              <a:t>: </a:t>
            </a:r>
            <a:r>
              <a:rPr lang="tr-TR" sz="2350" dirty="0" smtClean="0">
                <a:latin typeface="Times New Roman" panose="02020603050405020304" pitchFamily="18" charset="0"/>
                <a:cs typeface="Times New Roman" panose="02020603050405020304" pitchFamily="18" charset="0"/>
              </a:rPr>
              <a:t>Eylül 2014 – Ağustos 2017</a:t>
            </a:r>
            <a:endParaRPr lang="tr-TR" sz="2350" dirty="0">
              <a:latin typeface="Times New Roman" panose="02020603050405020304" pitchFamily="18" charset="0"/>
              <a:cs typeface="Times New Roman" panose="02020603050405020304" pitchFamily="18" charset="0"/>
            </a:endParaRPr>
          </a:p>
          <a:p>
            <a:pPr marL="0" indent="0">
              <a:buNone/>
            </a:pPr>
            <a:r>
              <a:rPr lang="tr-TR" sz="2350" b="1" dirty="0">
                <a:latin typeface="Times New Roman" panose="02020603050405020304" pitchFamily="18" charset="0"/>
                <a:cs typeface="Times New Roman" panose="02020603050405020304" pitchFamily="18" charset="0"/>
              </a:rPr>
              <a:t>Proje ortakları:</a:t>
            </a:r>
          </a:p>
          <a:p>
            <a:pPr marL="0" indent="0">
              <a:buNone/>
            </a:pPr>
            <a:r>
              <a:rPr lang="tr-TR" sz="2350" b="1" dirty="0">
                <a:latin typeface="Times New Roman" panose="02020603050405020304" pitchFamily="18" charset="0"/>
                <a:cs typeface="Times New Roman" panose="02020603050405020304" pitchFamily="18" charset="0"/>
              </a:rPr>
              <a:t>İngiltere</a:t>
            </a:r>
            <a:r>
              <a:rPr lang="tr-TR" sz="2350" dirty="0">
                <a:latin typeface="Times New Roman" panose="02020603050405020304" pitchFamily="18" charset="0"/>
                <a:cs typeface="Times New Roman" panose="02020603050405020304" pitchFamily="18" charset="0"/>
              </a:rPr>
              <a:t> - Londra Üniversitesi Eğitim Enstitüsü, OFSTED</a:t>
            </a:r>
          </a:p>
          <a:p>
            <a:pPr marL="0" indent="0">
              <a:buNone/>
            </a:pPr>
            <a:r>
              <a:rPr lang="tr-TR" sz="2350" b="1" dirty="0">
                <a:latin typeface="Times New Roman" panose="02020603050405020304" pitchFamily="18" charset="0"/>
                <a:cs typeface="Times New Roman" panose="02020603050405020304" pitchFamily="18" charset="0"/>
              </a:rPr>
              <a:t>Bulgaristan</a:t>
            </a:r>
            <a:r>
              <a:rPr lang="tr-TR" sz="2350" dirty="0">
                <a:latin typeface="Times New Roman" panose="02020603050405020304" pitchFamily="18" charset="0"/>
                <a:cs typeface="Times New Roman" panose="02020603050405020304" pitchFamily="18" charset="0"/>
              </a:rPr>
              <a:t> - Sofya "Sv. Kliment Ohridski" Üniversitesi, Sofya Şehri Bölge Eğitim Müdürlüğü, Sofya şehrinden 10 okul</a:t>
            </a:r>
          </a:p>
          <a:p>
            <a:pPr marL="0" indent="0">
              <a:buNone/>
            </a:pPr>
            <a:r>
              <a:rPr lang="tr-TR" sz="2350" b="1" dirty="0">
                <a:latin typeface="Times New Roman" panose="02020603050405020304" pitchFamily="18" charset="0"/>
                <a:cs typeface="Times New Roman" panose="02020603050405020304" pitchFamily="18" charset="0"/>
              </a:rPr>
              <a:t>İrlanda</a:t>
            </a:r>
            <a:r>
              <a:rPr lang="tr-TR" sz="2350" dirty="0">
                <a:latin typeface="Times New Roman" panose="02020603050405020304" pitchFamily="18" charset="0"/>
                <a:cs typeface="Times New Roman" panose="02020603050405020304" pitchFamily="18" charset="0"/>
              </a:rPr>
              <a:t> - Dublin Üniversitesi </a:t>
            </a:r>
          </a:p>
          <a:p>
            <a:pPr marL="0" indent="0">
              <a:buNone/>
            </a:pPr>
            <a:r>
              <a:rPr lang="tr-TR" sz="2350" b="1" dirty="0">
                <a:latin typeface="Times New Roman" panose="02020603050405020304" pitchFamily="18" charset="0"/>
                <a:cs typeface="Times New Roman" panose="02020603050405020304" pitchFamily="18" charset="0"/>
              </a:rPr>
              <a:t>Kuzey İrlanda</a:t>
            </a:r>
            <a:r>
              <a:rPr lang="tr-TR" sz="2350" dirty="0">
                <a:latin typeface="Times New Roman" panose="02020603050405020304" pitchFamily="18" charset="0"/>
                <a:cs typeface="Times New Roman" panose="02020603050405020304" pitchFamily="18" charset="0"/>
              </a:rPr>
              <a:t> - Eğitim Müfettişliği, Belfast şehrindeki okul ağı </a:t>
            </a:r>
            <a:r>
              <a:rPr lang="tr-TR" sz="2350" dirty="0" smtClean="0">
                <a:latin typeface="Times New Roman" panose="02020603050405020304" pitchFamily="18" charset="0"/>
                <a:cs typeface="Times New Roman" panose="02020603050405020304" pitchFamily="18" charset="0"/>
              </a:rPr>
              <a:t>ve diğer </a:t>
            </a:r>
            <a:r>
              <a:rPr lang="tr-TR" sz="2350" dirty="0">
                <a:latin typeface="Times New Roman" panose="02020603050405020304" pitchFamily="18" charset="0"/>
                <a:cs typeface="Times New Roman" panose="02020603050405020304" pitchFamily="18" charset="0"/>
              </a:rPr>
              <a:t>kuruluşlar</a:t>
            </a:r>
          </a:p>
          <a:p>
            <a:pPr marL="0" indent="0">
              <a:buNone/>
            </a:pPr>
            <a:r>
              <a:rPr lang="tr-TR" sz="2350" b="1" dirty="0">
                <a:latin typeface="Times New Roman" panose="02020603050405020304" pitchFamily="18" charset="0"/>
                <a:cs typeface="Times New Roman" panose="02020603050405020304" pitchFamily="18" charset="0"/>
              </a:rPr>
              <a:t>Hollanda</a:t>
            </a:r>
            <a:r>
              <a:rPr lang="tr-TR" sz="2350" dirty="0">
                <a:latin typeface="Times New Roman" panose="02020603050405020304" pitchFamily="18" charset="0"/>
                <a:cs typeface="Times New Roman" panose="02020603050405020304" pitchFamily="18" charset="0"/>
              </a:rPr>
              <a:t> - Twente Üniversitesi, şehirdeki müfettişlik ve okul </a:t>
            </a:r>
            <a:r>
              <a:rPr lang="tr-TR" sz="2350" dirty="0" smtClean="0">
                <a:latin typeface="Times New Roman" panose="02020603050405020304" pitchFamily="18" charset="0"/>
                <a:cs typeface="Times New Roman" panose="02020603050405020304" pitchFamily="18" charset="0"/>
              </a:rPr>
              <a:t>ağı</a:t>
            </a:r>
            <a:endParaRPr lang="bg-B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45" y="116633"/>
            <a:ext cx="805973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98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736"/>
            <a:ext cx="8229600" cy="936104"/>
          </a:xfrm>
        </p:spPr>
        <p:txBody>
          <a:bodyPr/>
          <a:lstStyle/>
          <a:p>
            <a:pPr algn="ctr"/>
            <a:r>
              <a:rPr lang="tr-TR" sz="3200" dirty="0">
                <a:latin typeface="Times New Roman" panose="02020603050405020304" pitchFamily="18" charset="0"/>
                <a:cs typeface="Times New Roman" panose="02020603050405020304" pitchFamily="18" charset="0"/>
              </a:rPr>
              <a:t>Okul Ağlarının Çok Merkezli Denetim Projesi  	 </a:t>
            </a:r>
          </a:p>
        </p:txBody>
      </p:sp>
      <p:sp>
        <p:nvSpPr>
          <p:cNvPr id="5" name="Rectangle 4"/>
          <p:cNvSpPr/>
          <p:nvPr/>
        </p:nvSpPr>
        <p:spPr>
          <a:xfrm>
            <a:off x="827584" y="1628800"/>
            <a:ext cx="7128792" cy="4339650"/>
          </a:xfrm>
          <a:prstGeom prst="rect">
            <a:avLst/>
          </a:prstGeom>
        </p:spPr>
        <p:txBody>
          <a:bodyPr wrap="square">
            <a:spAutoFit/>
          </a:bodyPr>
          <a:lstStyle/>
          <a:p>
            <a:pPr marL="0" marR="0" lvl="0" indent="228600" algn="just" defTabSz="914400" rtl="0" eaLnBrk="1" fontAlgn="base" latinLnBrk="0" hangingPunct="1">
              <a:lnSpc>
                <a:spcPct val="100000"/>
              </a:lnSpc>
              <a:spcBef>
                <a:spcPct val="0"/>
              </a:spcBef>
              <a:spcAft>
                <a:spcPts val="0"/>
              </a:spcAft>
              <a:buClrTx/>
              <a:buSzTx/>
              <a:buFontTx/>
              <a:buNone/>
              <a:tabLst/>
              <a:defRPr/>
            </a:pPr>
            <a:endParaRPr kumimoji="0" lang="bg-BG"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228600" algn="ctr" defTabSz="914400" rtl="0" eaLnBrk="1" fontAlgn="base" latinLnBrk="0" hangingPunct="1">
              <a:lnSpc>
                <a:spcPct val="100000"/>
              </a:lnSpc>
              <a:spcBef>
                <a:spcPct val="0"/>
              </a:spcBef>
              <a:spcAft>
                <a:spcPts val="0"/>
              </a:spcAft>
              <a:buClrTx/>
              <a:buSzTx/>
              <a:buFontTx/>
              <a:buNone/>
              <a:tabLst/>
              <a:defRPr/>
            </a:pPr>
            <a:r>
              <a:rPr lang="tr-TR" sz="2800" b="1" noProof="0" dirty="0">
                <a:solidFill>
                  <a:srgbClr val="000000"/>
                </a:solidFill>
                <a:latin typeface="Times New Roman" panose="02020603050405020304" pitchFamily="18" charset="0"/>
                <a:ea typeface="Calibri"/>
                <a:cs typeface="Times New Roman" panose="02020603050405020304" pitchFamily="18" charset="0"/>
              </a:rPr>
              <a:t>Çok merkezli denetimin amaçları ve </a:t>
            </a:r>
            <a:r>
              <a:rPr lang="tr-TR" sz="2800" b="1" noProof="0" dirty="0" smtClean="0">
                <a:solidFill>
                  <a:srgbClr val="000000"/>
                </a:solidFill>
                <a:latin typeface="Times New Roman" panose="02020603050405020304" pitchFamily="18" charset="0"/>
                <a:ea typeface="Calibri"/>
                <a:cs typeface="Times New Roman" panose="02020603050405020304" pitchFamily="18" charset="0"/>
              </a:rPr>
              <a:t>beklenen </a:t>
            </a:r>
            <a:r>
              <a:rPr lang="tr-TR" sz="2800" b="1" noProof="0" dirty="0">
                <a:solidFill>
                  <a:srgbClr val="000000"/>
                </a:solidFill>
                <a:latin typeface="Times New Roman" panose="02020603050405020304" pitchFamily="18" charset="0"/>
                <a:ea typeface="Calibri"/>
                <a:cs typeface="Times New Roman" panose="02020603050405020304" pitchFamily="18" charset="0"/>
              </a:rPr>
              <a:t>faydaları</a:t>
            </a:r>
            <a:r>
              <a:rPr kumimoji="0" lang="tr-TR" sz="2800" b="1" i="0" u="none" strike="noStrike" cap="none"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rPr>
              <a:t> </a:t>
            </a:r>
          </a:p>
          <a:p>
            <a:pPr marL="0" marR="0" lvl="0" indent="228600" algn="just" defTabSz="914400" rtl="0" eaLnBrk="1" fontAlgn="base" latinLnBrk="0" hangingPunct="1">
              <a:lnSpc>
                <a:spcPct val="100000"/>
              </a:lnSpc>
              <a:spcBef>
                <a:spcPct val="0"/>
              </a:spcBef>
              <a:spcAft>
                <a:spcPts val="0"/>
              </a:spcAft>
              <a:buClrTx/>
              <a:buSzTx/>
              <a:buFontTx/>
              <a:buNone/>
              <a:tabLst/>
              <a:defRPr/>
            </a:pPr>
            <a:endParaRPr kumimoji="0" lang="bg-BG"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228600" algn="just" defTabSz="914400" rtl="0" eaLnBrk="1" fontAlgn="base" latinLnBrk="0" hangingPunct="1">
              <a:lnSpc>
                <a:spcPct val="100000"/>
              </a:lnSpc>
              <a:spcBef>
                <a:spcPct val="0"/>
              </a:spcBef>
              <a:spcAft>
                <a:spcPts val="0"/>
              </a:spcAft>
              <a:buClrTx/>
              <a:buSzTx/>
              <a:buFontTx/>
              <a:buNone/>
              <a:tabLst/>
              <a:defRPr/>
            </a:pPr>
            <a:r>
              <a:rPr kumimoji="0" lang="tr-TR" sz="2600" i="0" u="none" strike="noStrike" cap="none"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rPr>
              <a:t>Mevzuatta düzenlenmiş merkezi denetim modelinden farklı olarak, eğitim kalitesinin artırılması amacıyla, denetim çerçevesi hazırlanarak ve farklı bilgi kaynakları kullanılarak ağdaki okulların öz değerlendirme ve karşılıklı değerlendirmesine dayalı çok merkezli bir denetim </a:t>
            </a:r>
            <a:r>
              <a:rPr kumimoji="0" lang="tr-TR" sz="2600" i="0" u="none" strike="noStrike" cap="none"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rPr>
              <a:t>modelinin </a:t>
            </a:r>
            <a:r>
              <a:rPr kumimoji="0" lang="tr-TR" sz="2600" i="0" u="none" strike="noStrike" cap="none"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rPr>
              <a:t>resmi olarak </a:t>
            </a:r>
            <a:r>
              <a:rPr kumimoji="0" lang="tr-TR" sz="2600" i="0" u="none" strike="noStrike" cap="none"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rPr>
              <a:t>onaylanması;</a:t>
            </a:r>
            <a:r>
              <a:rPr kumimoji="0" lang="tr-TR" sz="2600" b="0" i="0" u="none" strike="noStrike" cap="none"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rPr>
              <a:t> </a:t>
            </a:r>
            <a:endParaRPr kumimoji="0" lang="tr-TR" sz="2600" b="0" i="0" u="none" strike="noStrike" cap="none"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0698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19934"/>
            <a:ext cx="8229600" cy="1252882"/>
          </a:xfrm>
        </p:spPr>
        <p:txBody>
          <a:bodyPr/>
          <a:lstStyle/>
          <a:p>
            <a:pPr algn="ctr"/>
            <a:r>
              <a:rPr lang="tr-TR" sz="3200" b="1" dirty="0">
                <a:solidFill>
                  <a:srgbClr val="000000"/>
                </a:solidFill>
                <a:latin typeface="Times New Roman" panose="02020603050405020304" pitchFamily="18" charset="0"/>
                <a:ea typeface="Calibri"/>
                <a:cs typeface="Times New Roman" panose="02020603050405020304" pitchFamily="18" charset="0"/>
              </a:rPr>
              <a:t/>
            </a:r>
            <a:br>
              <a:rPr lang="tr-TR" sz="3200" b="1" dirty="0">
                <a:solidFill>
                  <a:srgbClr val="000000"/>
                </a:solidFill>
                <a:latin typeface="Times New Roman" panose="02020603050405020304" pitchFamily="18" charset="0"/>
                <a:ea typeface="Calibri"/>
                <a:cs typeface="Times New Roman" panose="02020603050405020304" pitchFamily="18" charset="0"/>
              </a:rPr>
            </a:br>
            <a:r>
              <a:rPr lang="tr-TR" sz="3200" b="1" dirty="0">
                <a:solidFill>
                  <a:srgbClr val="000000"/>
                </a:solidFill>
                <a:latin typeface="Times New Roman" panose="02020603050405020304" pitchFamily="18" charset="0"/>
                <a:ea typeface="Calibri"/>
                <a:cs typeface="Times New Roman" panose="02020603050405020304" pitchFamily="18" charset="0"/>
              </a:rPr>
              <a:t>Denetim teknolojisi</a:t>
            </a:r>
            <a:br>
              <a:rPr lang="tr-TR" sz="3200" b="1" dirty="0">
                <a:solidFill>
                  <a:srgbClr val="000000"/>
                </a:solidFill>
                <a:latin typeface="Times New Roman" panose="02020603050405020304" pitchFamily="18" charset="0"/>
                <a:ea typeface="Calibri"/>
                <a:cs typeface="Times New Roman" panose="02020603050405020304" pitchFamily="18" charset="0"/>
              </a:rPr>
            </a:br>
            <a:r>
              <a:rPr lang="tr-TR" sz="3200" dirty="0">
                <a:latin typeface="Times New Roman" panose="02020603050405020304" pitchFamily="18" charset="0"/>
                <a:ea typeface="Calibri"/>
                <a:cs typeface="Times New Roman" panose="02020603050405020304" pitchFamily="18" charset="0"/>
              </a:rPr>
              <a:t> </a:t>
            </a:r>
          </a:p>
        </p:txBody>
      </p:sp>
      <p:sp>
        <p:nvSpPr>
          <p:cNvPr id="5" name="Rectangle 4"/>
          <p:cNvSpPr/>
          <p:nvPr/>
        </p:nvSpPr>
        <p:spPr>
          <a:xfrm>
            <a:off x="323528" y="1484784"/>
            <a:ext cx="7704856" cy="4939814"/>
          </a:xfrm>
          <a:prstGeom prst="rect">
            <a:avLst/>
          </a:prstGeom>
        </p:spPr>
        <p:txBody>
          <a:bodyPr wrap="square">
            <a:spAutoFit/>
          </a:bodyPr>
          <a:lstStyle/>
          <a:p>
            <a:pPr marL="4763" indent="169863" fontAlgn="auto">
              <a:spcAft>
                <a:spcPts val="0"/>
              </a:spcAft>
              <a:buNone/>
              <a:defRPr/>
            </a:pPr>
            <a:r>
              <a:rPr lang="tr-TR" sz="1750" b="1" dirty="0" smtClean="0">
                <a:latin typeface="Times New Roman" panose="02020603050405020304" pitchFamily="18" charset="0"/>
                <a:ea typeface="Calibri"/>
                <a:cs typeface="Times New Roman" panose="02020603050405020304" pitchFamily="18" charset="0"/>
              </a:rPr>
              <a:t>I</a:t>
            </a:r>
            <a:r>
              <a:rPr lang="tr-TR" sz="1750" b="1" dirty="0">
                <a:latin typeface="Times New Roman" panose="02020603050405020304" pitchFamily="18" charset="0"/>
                <a:ea typeface="Calibri"/>
                <a:cs typeface="Times New Roman" panose="02020603050405020304" pitchFamily="18" charset="0"/>
              </a:rPr>
              <a:t>. Denetimden önceki faaliyetler.</a:t>
            </a:r>
          </a:p>
          <a:p>
            <a:pPr indent="0">
              <a:spcAft>
                <a:spcPts val="0"/>
              </a:spcAft>
              <a:buNone/>
            </a:pPr>
            <a:r>
              <a:rPr lang="tr-TR" sz="1750" b="1" dirty="0">
                <a:latin typeface="Times New Roman" panose="02020603050405020304" pitchFamily="18" charset="0"/>
                <a:ea typeface="Calibri"/>
                <a:cs typeface="Times New Roman" panose="02020603050405020304" pitchFamily="18" charset="0"/>
              </a:rPr>
              <a:t>1</a:t>
            </a:r>
            <a:r>
              <a:rPr lang="tr-TR" sz="1750" dirty="0">
                <a:latin typeface="Times New Roman" panose="02020603050405020304" pitchFamily="18" charset="0"/>
                <a:ea typeface="Calibri"/>
                <a:cs typeface="Times New Roman" panose="02020603050405020304" pitchFamily="18" charset="0"/>
              </a:rPr>
              <a:t>. Başkentteki 10 okuldan oluşan bir okul ağına çok merkezli denetim modelinin resmi olarak onaylanması için emir hazırlanması.			</a:t>
            </a:r>
          </a:p>
          <a:p>
            <a:pPr indent="0">
              <a:spcAft>
                <a:spcPts val="0"/>
              </a:spcAft>
              <a:buNone/>
            </a:pPr>
            <a:r>
              <a:rPr lang="tr-TR" sz="1750" b="1" dirty="0">
                <a:latin typeface="Times New Roman" panose="02020603050405020304" pitchFamily="18" charset="0"/>
                <a:ea typeface="Calibri"/>
                <a:cs typeface="Times New Roman" panose="02020603050405020304" pitchFamily="18" charset="0"/>
              </a:rPr>
              <a:t>2</a:t>
            </a:r>
            <a:r>
              <a:rPr lang="tr-TR" sz="1750" dirty="0">
                <a:latin typeface="Times New Roman" panose="02020603050405020304" pitchFamily="18" charset="0"/>
                <a:ea typeface="Calibri"/>
                <a:cs typeface="Times New Roman" panose="02020603050405020304" pitchFamily="18" charset="0"/>
              </a:rPr>
              <a:t>. Denetimin amaçları, konuyla ilgili materyaller ve içerik formatı seçimi - kontrol planı veya denetim çerçevesinin hazırlanması hakkında bilgi edinmek için Sofya Şehri Bölge Eğitim Müdürlüğü'nden kıdemli uzmanlarla bir çalışma toplantısı düzenlenmesi</a:t>
            </a:r>
            <a:r>
              <a:rPr lang="tr-TR" sz="1750" dirty="0" smtClean="0">
                <a:latin typeface="Times New Roman" panose="02020603050405020304" pitchFamily="18" charset="0"/>
                <a:ea typeface="Calibri"/>
                <a:cs typeface="Times New Roman" panose="02020603050405020304" pitchFamily="18" charset="0"/>
              </a:rPr>
              <a:t>.</a:t>
            </a:r>
            <a:endParaRPr lang="tr-TR" sz="1750" dirty="0">
              <a:latin typeface="Times New Roman" panose="02020603050405020304" pitchFamily="18" charset="0"/>
              <a:ea typeface="Calibri"/>
              <a:cs typeface="Times New Roman" panose="02020603050405020304" pitchFamily="18" charset="0"/>
            </a:endParaRPr>
          </a:p>
          <a:p>
            <a:pPr indent="0">
              <a:spcAft>
                <a:spcPts val="0"/>
              </a:spcAft>
              <a:buNone/>
            </a:pPr>
            <a:r>
              <a:rPr lang="tr-TR" sz="1750" b="1" dirty="0" smtClean="0">
                <a:latin typeface="Times New Roman" panose="02020603050405020304" pitchFamily="18" charset="0"/>
                <a:ea typeface="Calibri"/>
                <a:cs typeface="Times New Roman" panose="02020603050405020304" pitchFamily="18" charset="0"/>
              </a:rPr>
              <a:t>3</a:t>
            </a:r>
            <a:r>
              <a:rPr lang="tr-TR" sz="1750" dirty="0">
                <a:latin typeface="Times New Roman" panose="02020603050405020304" pitchFamily="18" charset="0"/>
                <a:ea typeface="Calibri"/>
                <a:cs typeface="Times New Roman" panose="02020603050405020304" pitchFamily="18" charset="0"/>
              </a:rPr>
              <a:t>. Başkentteki 10 okuldan oluşan bir okul ağına "Okulun velilerle etkileşimi" konulu çok merkezli denetim çerçevesi hazırlamak üzere Sofya Şehri Bölge Eğitim Müdürlüğü'nden kıdemli uzmanlarla bir çalışma toplantısı düzenlenmesi.	</a:t>
            </a:r>
          </a:p>
          <a:p>
            <a:pPr indent="0">
              <a:spcAft>
                <a:spcPts val="0"/>
              </a:spcAft>
              <a:buNone/>
            </a:pPr>
            <a:r>
              <a:rPr lang="tr-TR" sz="1750" b="1" dirty="0">
                <a:latin typeface="Times New Roman" panose="02020603050405020304" pitchFamily="18" charset="0"/>
                <a:ea typeface="Calibri"/>
                <a:cs typeface="Times New Roman" panose="02020603050405020304" pitchFamily="18" charset="0"/>
              </a:rPr>
              <a:t>4</a:t>
            </a:r>
            <a:r>
              <a:rPr lang="tr-TR" sz="1750" dirty="0">
                <a:latin typeface="Times New Roman" panose="02020603050405020304" pitchFamily="18" charset="0"/>
                <a:ea typeface="Calibri"/>
                <a:cs typeface="Times New Roman" panose="02020603050405020304" pitchFamily="18" charset="0"/>
              </a:rPr>
              <a:t>. Denetim teknolojisi, denetim çerçevesi, tespit tutanağı, her okul için denetim sonuçları hakkında rapor, denetimin okul ağı ve Sofya Şehri Bölge Eğitim Müdürlüğü açısından verimliliği ve sonuçları hakkındaki rapor gibi denetim belgelerinin Sofya Şehri Bölge Eğitim </a:t>
            </a:r>
            <a:r>
              <a:rPr lang="tr-TR" sz="1750" dirty="0" smtClean="0">
                <a:latin typeface="Times New Roman" panose="02020603050405020304" pitchFamily="18" charset="0"/>
                <a:ea typeface="Calibri"/>
                <a:cs typeface="Times New Roman" panose="02020603050405020304" pitchFamily="18" charset="0"/>
              </a:rPr>
              <a:t>Müdürlüğü </a:t>
            </a:r>
            <a:r>
              <a:rPr lang="tr-TR" sz="1750" dirty="0">
                <a:latin typeface="Times New Roman" panose="02020603050405020304" pitchFamily="18" charset="0"/>
                <a:ea typeface="Calibri"/>
                <a:cs typeface="Times New Roman" panose="02020603050405020304" pitchFamily="18" charset="0"/>
              </a:rPr>
              <a:t>Müdürü tarafından onaylanması.</a:t>
            </a:r>
          </a:p>
          <a:p>
            <a:pPr indent="0">
              <a:spcAft>
                <a:spcPts val="0"/>
              </a:spcAft>
              <a:buNone/>
            </a:pPr>
            <a:r>
              <a:rPr lang="tr-TR" sz="1750" b="1" dirty="0">
                <a:latin typeface="Times New Roman" panose="02020603050405020304" pitchFamily="18" charset="0"/>
                <a:ea typeface="Calibri"/>
                <a:cs typeface="Times New Roman" panose="02020603050405020304" pitchFamily="18" charset="0"/>
              </a:rPr>
              <a:t>5. </a:t>
            </a:r>
            <a:r>
              <a:rPr lang="tr-TR" sz="1750" dirty="0">
                <a:latin typeface="Times New Roman" panose="02020603050405020304" pitchFamily="18" charset="0"/>
                <a:ea typeface="Calibri"/>
                <a:cs typeface="Times New Roman" panose="02020603050405020304" pitchFamily="18" charset="0"/>
              </a:rPr>
              <a:t>Proje yöneticisi ile Sofya Şehri Bölge Eğitim Müdürlüğü'nden kıdemli uzmanlar arasında bir çalışma toplantısı düzenlenmesi.</a:t>
            </a:r>
          </a:p>
          <a:p>
            <a:pPr indent="0">
              <a:spcAft>
                <a:spcPts val="0"/>
              </a:spcAft>
              <a:buNone/>
            </a:pPr>
            <a:r>
              <a:rPr lang="tr-TR" sz="1750" b="1" dirty="0">
                <a:latin typeface="Times New Roman" panose="02020603050405020304" pitchFamily="18" charset="0"/>
                <a:ea typeface="Calibri"/>
                <a:cs typeface="Times New Roman" panose="02020603050405020304" pitchFamily="18" charset="0"/>
              </a:rPr>
              <a:t>6</a:t>
            </a:r>
            <a:r>
              <a:rPr lang="tr-TR" sz="1750" dirty="0">
                <a:latin typeface="Times New Roman" panose="02020603050405020304" pitchFamily="18" charset="0"/>
                <a:ea typeface="Calibri"/>
                <a:cs typeface="Times New Roman" panose="02020603050405020304" pitchFamily="18" charset="0"/>
              </a:rPr>
              <a:t>. Denetim çerçevesinin sunulması amacıyla Sofya Şehri Bölge Eğitim Müdürlüğü ekibinin ağdaki okullarla bir çalışma toplantısına katılımı</a:t>
            </a:r>
            <a:r>
              <a:rPr lang="tr-TR" sz="1750" dirty="0" smtClean="0">
                <a:latin typeface="Times New Roman" panose="02020603050405020304" pitchFamily="18" charset="0"/>
                <a:ea typeface="Calibri"/>
                <a:cs typeface="Times New Roman" panose="02020603050405020304" pitchFamily="18" charset="0"/>
              </a:rPr>
              <a:t>.</a:t>
            </a:r>
            <a:endParaRPr lang="tr-TR" sz="1750" b="1" dirty="0">
              <a:solidFill>
                <a:srgbClr val="000000"/>
              </a:solidFill>
              <a:latin typeface="Times New Roman" panose="02020603050405020304" pitchFamily="18" charset="0"/>
              <a:ea typeface="Calibri"/>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59352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695"/>
            <a:ext cx="8229600" cy="936105"/>
          </a:xfrm>
        </p:spPr>
        <p:txBody>
          <a:bodyPr/>
          <a:lstStyle/>
          <a:p>
            <a:pPr algn="ctr"/>
            <a:r>
              <a:rPr lang="tr-TR" sz="3200" b="1">
                <a:latin typeface="Times New Roman" panose="02020603050405020304" pitchFamily="18" charset="0"/>
                <a:ea typeface="Calibri"/>
                <a:cs typeface="Times New Roman" panose="02020603050405020304" pitchFamily="18" charset="0"/>
              </a:rPr>
              <a:t/>
            </a:r>
            <a:br>
              <a:rPr lang="tr-TR" sz="3200" b="1">
                <a:latin typeface="Times New Roman" panose="02020603050405020304" pitchFamily="18" charset="0"/>
                <a:ea typeface="Calibri"/>
                <a:cs typeface="Times New Roman" panose="02020603050405020304" pitchFamily="18" charset="0"/>
              </a:rPr>
            </a:br>
            <a:r>
              <a:rPr lang="tr-TR" sz="3200" b="1">
                <a:latin typeface="Times New Roman" panose="02020603050405020304" pitchFamily="18" charset="0"/>
                <a:ea typeface="Calibri"/>
                <a:cs typeface="Times New Roman" panose="02020603050405020304" pitchFamily="18" charset="0"/>
              </a:rPr>
              <a:t/>
            </a:r>
            <a:br>
              <a:rPr lang="tr-TR" sz="3200" b="1">
                <a:latin typeface="Times New Roman" panose="02020603050405020304" pitchFamily="18" charset="0"/>
                <a:ea typeface="Calibri"/>
                <a:cs typeface="Times New Roman" panose="02020603050405020304" pitchFamily="18" charset="0"/>
              </a:rPr>
            </a:br>
            <a:r>
              <a:rPr lang="tr-TR" sz="2800" b="1">
                <a:latin typeface="Times New Roman" panose="02020603050405020304" pitchFamily="18" charset="0"/>
                <a:ea typeface="Calibri"/>
                <a:cs typeface="Times New Roman" panose="02020603050405020304" pitchFamily="18" charset="0"/>
              </a:rPr>
              <a:t>Denetim teknolojisi</a:t>
            </a:r>
            <a:br>
              <a:rPr lang="tr-TR" sz="2800" b="1">
                <a:latin typeface="Times New Roman" panose="02020603050405020304" pitchFamily="18" charset="0"/>
                <a:ea typeface="Calibri"/>
                <a:cs typeface="Times New Roman" panose="02020603050405020304" pitchFamily="18" charset="0"/>
              </a:rPr>
            </a:br>
            <a:r>
              <a:rPr lang="tr-TR" sz="2800" b="1">
                <a:latin typeface="Times New Roman" panose="02020603050405020304" pitchFamily="18" charset="0"/>
                <a:ea typeface="Calibri"/>
                <a:cs typeface="Times New Roman" panose="02020603050405020304" pitchFamily="18" charset="0"/>
              </a:rPr>
              <a:t/>
            </a:r>
            <a:br>
              <a:rPr lang="tr-TR" sz="2800" b="1">
                <a:latin typeface="Times New Roman" panose="02020603050405020304" pitchFamily="18" charset="0"/>
                <a:ea typeface="Calibri"/>
                <a:cs typeface="Times New Roman" panose="02020603050405020304" pitchFamily="18" charset="0"/>
              </a:rPr>
            </a:br>
            <a:r>
              <a:rPr lang="tr-TR" sz="3200">
                <a:latin typeface="Times New Roman" panose="02020603050405020304" pitchFamily="18" charset="0"/>
                <a:ea typeface="Calibri"/>
                <a:cs typeface="Times New Roman" panose="02020603050405020304" pitchFamily="18" charset="0"/>
              </a:rPr>
              <a:t>	 </a:t>
            </a:r>
          </a:p>
        </p:txBody>
      </p:sp>
      <p:sp>
        <p:nvSpPr>
          <p:cNvPr id="5" name="Rectangle 4"/>
          <p:cNvSpPr/>
          <p:nvPr/>
        </p:nvSpPr>
        <p:spPr>
          <a:xfrm>
            <a:off x="395536" y="1484784"/>
            <a:ext cx="7560840" cy="5409173"/>
          </a:xfrm>
          <a:prstGeom prst="rect">
            <a:avLst/>
          </a:prstGeom>
        </p:spPr>
        <p:txBody>
          <a:bodyPr wrap="square">
            <a:spAutoFit/>
          </a:bodyPr>
          <a:lstStyle/>
          <a:p>
            <a:pPr indent="174625" algn="just">
              <a:spcBef>
                <a:spcPts val="0"/>
              </a:spcBef>
              <a:spcAft>
                <a:spcPts val="0"/>
              </a:spcAft>
              <a:buNone/>
            </a:pPr>
            <a:r>
              <a:rPr lang="tr-TR" b="1" dirty="0">
                <a:latin typeface="Times New Roman" panose="02020603050405020304" pitchFamily="18" charset="0"/>
                <a:ea typeface="Calibri"/>
                <a:cs typeface="Times New Roman" panose="02020603050405020304" pitchFamily="18" charset="0"/>
              </a:rPr>
              <a:t>II. Denetim.</a:t>
            </a:r>
          </a:p>
          <a:p>
            <a:pPr indent="0" algn="just">
              <a:spcBef>
                <a:spcPts val="0"/>
              </a:spcBef>
              <a:spcAft>
                <a:spcPts val="0"/>
              </a:spcAft>
              <a:buNone/>
            </a:pPr>
            <a:r>
              <a:rPr lang="tr-TR" sz="1650" b="1" dirty="0">
                <a:latin typeface="Times New Roman" panose="02020603050405020304" pitchFamily="18" charset="0"/>
                <a:ea typeface="Calibri"/>
                <a:cs typeface="Times New Roman" panose="02020603050405020304" pitchFamily="18" charset="0"/>
              </a:rPr>
              <a:t>1</a:t>
            </a:r>
            <a:r>
              <a:rPr lang="tr-TR" sz="1650" dirty="0">
                <a:latin typeface="Times New Roman" panose="02020603050405020304" pitchFamily="18" charset="0"/>
                <a:ea typeface="Calibri"/>
                <a:cs typeface="Times New Roman" panose="02020603050405020304" pitchFamily="18" charset="0"/>
              </a:rPr>
              <a:t>. Ağdaki okullar tarafından </a:t>
            </a:r>
            <a:r>
              <a:rPr lang="tr-TR" sz="1650" dirty="0" smtClean="0">
                <a:latin typeface="Times New Roman" panose="02020603050405020304" pitchFamily="18" charset="0"/>
                <a:ea typeface="Calibri"/>
                <a:cs typeface="Times New Roman" panose="02020603050405020304" pitchFamily="18" charset="0"/>
              </a:rPr>
              <a:t>müfettişlere öz </a:t>
            </a:r>
            <a:r>
              <a:rPr lang="tr-TR" sz="1650" dirty="0">
                <a:latin typeface="Times New Roman" panose="02020603050405020304" pitchFamily="18" charset="0"/>
                <a:ea typeface="Calibri"/>
                <a:cs typeface="Times New Roman" panose="02020603050405020304" pitchFamily="18" charset="0"/>
              </a:rPr>
              <a:t>değerlendirme raporunun </a:t>
            </a:r>
            <a:r>
              <a:rPr lang="tr-TR" sz="1650" dirty="0" smtClean="0">
                <a:latin typeface="Times New Roman" panose="02020603050405020304" pitchFamily="18" charset="0"/>
                <a:ea typeface="Calibri"/>
                <a:cs typeface="Times New Roman" panose="02020603050405020304" pitchFamily="18" charset="0"/>
              </a:rPr>
              <a:t>(</a:t>
            </a:r>
            <a:r>
              <a:rPr lang="tr-TR" sz="1650" dirty="0">
                <a:latin typeface="Times New Roman" panose="02020603050405020304" pitchFamily="18" charset="0"/>
                <a:ea typeface="Calibri"/>
                <a:cs typeface="Times New Roman" panose="02020603050405020304" pitchFamily="18" charset="0"/>
              </a:rPr>
              <a:t>velilerle çalışmaları geliştirmek için öz değerlendirme sonrası eklenen önlemlerle birlikte) ve karşılıklı değerlendirme </a:t>
            </a:r>
            <a:r>
              <a:rPr lang="tr-TR" sz="1650" dirty="0" smtClean="0">
                <a:latin typeface="Times New Roman" panose="02020603050405020304" pitchFamily="18" charset="0"/>
                <a:ea typeface="Calibri"/>
                <a:cs typeface="Times New Roman" panose="02020603050405020304" pitchFamily="18" charset="0"/>
              </a:rPr>
              <a:t>raporunun </a:t>
            </a:r>
            <a:r>
              <a:rPr lang="tr-TR" sz="1650" dirty="0">
                <a:latin typeface="Times New Roman" panose="02020603050405020304" pitchFamily="18" charset="0"/>
                <a:ea typeface="Calibri"/>
                <a:cs typeface="Times New Roman" panose="02020603050405020304" pitchFamily="18" charset="0"/>
              </a:rPr>
              <a:t>sunulması (okul düzeyinde velilerle yapılan çalışmaları geliştirmek için karşılıklı değerlendirme önerilerine dayanan güncellenmiş önlemlerle </a:t>
            </a:r>
            <a:r>
              <a:rPr lang="tr-TR" sz="1650" dirty="0" smtClean="0">
                <a:latin typeface="Times New Roman" panose="02020603050405020304" pitchFamily="18" charset="0"/>
                <a:ea typeface="Calibri"/>
                <a:cs typeface="Times New Roman" panose="02020603050405020304" pitchFamily="18" charset="0"/>
              </a:rPr>
              <a:t>birlikte).</a:t>
            </a:r>
            <a:endParaRPr lang="tr-TR" sz="1650" dirty="0">
              <a:latin typeface="Times New Roman" panose="02020603050405020304" pitchFamily="18" charset="0"/>
              <a:ea typeface="Calibri"/>
              <a:cs typeface="Times New Roman" panose="02020603050405020304" pitchFamily="18" charset="0"/>
            </a:endParaRPr>
          </a:p>
          <a:p>
            <a:pPr indent="0" algn="just">
              <a:spcBef>
                <a:spcPts val="0"/>
              </a:spcBef>
              <a:spcAft>
                <a:spcPts val="0"/>
              </a:spcAft>
              <a:buNone/>
            </a:pPr>
            <a:r>
              <a:rPr lang="tr-TR" sz="1650" b="1" dirty="0">
                <a:latin typeface="Times New Roman" panose="02020603050405020304" pitchFamily="18" charset="0"/>
                <a:ea typeface="Calibri"/>
                <a:cs typeface="Times New Roman" panose="02020603050405020304" pitchFamily="18" charset="0"/>
              </a:rPr>
              <a:t>2</a:t>
            </a:r>
            <a:r>
              <a:rPr lang="tr-TR" sz="1650" dirty="0">
                <a:latin typeface="Times New Roman" panose="02020603050405020304" pitchFamily="18" charset="0"/>
                <a:ea typeface="Calibri"/>
                <a:cs typeface="Times New Roman" panose="02020603050405020304" pitchFamily="18" charset="0"/>
              </a:rPr>
              <a:t>. 11-22.04.2016 döneminde 2 okulun denetimi için 5 kıdemli uzmandan oluşan bir komisyon atamak için ağdaki okullarda denetim planı hazırlanması ve gerçekleştirilmesi /Bölge Eğitim Müdürlüğü Başkanının emri/.</a:t>
            </a:r>
          </a:p>
          <a:p>
            <a:pPr indent="0" algn="just">
              <a:spcBef>
                <a:spcPts val="0"/>
              </a:spcBef>
              <a:spcAft>
                <a:spcPts val="0"/>
              </a:spcAft>
              <a:buNone/>
            </a:pPr>
            <a:r>
              <a:rPr lang="tr-TR" sz="1650" b="1" dirty="0">
                <a:latin typeface="Times New Roman" panose="02020603050405020304" pitchFamily="18" charset="0"/>
                <a:ea typeface="Calibri"/>
                <a:cs typeface="Times New Roman" panose="02020603050405020304" pitchFamily="18" charset="0"/>
              </a:rPr>
              <a:t>3</a:t>
            </a:r>
            <a:r>
              <a:rPr lang="tr-TR" sz="1650" dirty="0">
                <a:latin typeface="Times New Roman" panose="02020603050405020304" pitchFamily="18" charset="0"/>
                <a:ea typeface="Calibri"/>
                <a:cs typeface="Times New Roman" panose="02020603050405020304" pitchFamily="18" charset="0"/>
              </a:rPr>
              <a:t>. Denetim sürecinin </a:t>
            </a:r>
            <a:r>
              <a:rPr lang="tr-TR" sz="1650" dirty="0" smtClean="0">
                <a:latin typeface="Times New Roman" panose="02020603050405020304" pitchFamily="18" charset="0"/>
                <a:ea typeface="Calibri"/>
                <a:cs typeface="Times New Roman" panose="02020603050405020304" pitchFamily="18" charset="0"/>
              </a:rPr>
              <a:t>"Organizasyonel-Metodik Aktivite ve Kontrol" </a:t>
            </a:r>
            <a:r>
              <a:rPr lang="tr-TR" sz="1650" dirty="0">
                <a:latin typeface="Times New Roman" panose="02020603050405020304" pitchFamily="18" charset="0"/>
                <a:ea typeface="Calibri"/>
                <a:cs typeface="Times New Roman" panose="02020603050405020304" pitchFamily="18" charset="0"/>
              </a:rPr>
              <a:t>bölüm başkanı ve proje yöneticisi tarafından izlenmesi. </a:t>
            </a:r>
          </a:p>
          <a:p>
            <a:pPr indent="0" algn="just">
              <a:spcBef>
                <a:spcPts val="0"/>
              </a:spcBef>
              <a:spcAft>
                <a:spcPts val="0"/>
              </a:spcAft>
              <a:buNone/>
            </a:pPr>
            <a:r>
              <a:rPr lang="tr-TR" sz="1650" b="1" dirty="0">
                <a:latin typeface="Times New Roman" panose="02020603050405020304" pitchFamily="18" charset="0"/>
                <a:ea typeface="Calibri"/>
                <a:cs typeface="Times New Roman" panose="02020603050405020304" pitchFamily="18" charset="0"/>
              </a:rPr>
              <a:t>4. </a:t>
            </a:r>
            <a:r>
              <a:rPr lang="tr-TR" sz="1650" dirty="0">
                <a:latin typeface="Times New Roman" panose="02020603050405020304" pitchFamily="18" charset="0"/>
                <a:ea typeface="Calibri"/>
                <a:cs typeface="Times New Roman" panose="02020603050405020304" pitchFamily="18" charset="0"/>
              </a:rPr>
              <a:t>Teftiş yapan kıdemli uzmanlar tarafından, ağdaki her okul için bir tespit tutanağı ve öneriler ve ağdan destek ihtiyacı hakkında bilgi içeren bir sonuç raporu hazırlanması. </a:t>
            </a:r>
          </a:p>
          <a:p>
            <a:pPr marL="0" indent="0" algn="just">
              <a:spcBef>
                <a:spcPts val="0"/>
              </a:spcBef>
              <a:spcAft>
                <a:spcPts val="0"/>
              </a:spcAft>
              <a:buNone/>
            </a:pPr>
            <a:r>
              <a:rPr lang="tr-TR" sz="1650" b="1" dirty="0">
                <a:latin typeface="Times New Roman" panose="02020603050405020304" pitchFamily="18" charset="0"/>
                <a:ea typeface="Calibri"/>
                <a:cs typeface="Times New Roman" panose="02020603050405020304" pitchFamily="18" charset="0"/>
              </a:rPr>
              <a:t>5</a:t>
            </a:r>
            <a:r>
              <a:rPr lang="tr-TR" sz="1650" dirty="0">
                <a:latin typeface="Times New Roman" panose="02020603050405020304" pitchFamily="18" charset="0"/>
                <a:ea typeface="Calibri"/>
                <a:cs typeface="Times New Roman" panose="02020603050405020304" pitchFamily="18" charset="0"/>
              </a:rPr>
              <a:t>. Okul ağı ve Bölge Eğitim Müdürlüğü açısından denetimin sonuçları ve etkinliği hakkında bir rapor analizinin hazırlanması. </a:t>
            </a:r>
          </a:p>
          <a:p>
            <a:pPr indent="0" algn="just">
              <a:spcBef>
                <a:spcPts val="0"/>
              </a:spcBef>
              <a:spcAft>
                <a:spcPts val="0"/>
              </a:spcAft>
              <a:buNone/>
            </a:pPr>
            <a:endParaRPr lang="tr-TR" sz="1650" b="1" dirty="0" smtClean="0">
              <a:latin typeface="Times New Roman" panose="02020603050405020304" pitchFamily="18" charset="0"/>
              <a:ea typeface="Calibri"/>
              <a:cs typeface="Times New Roman" panose="02020603050405020304" pitchFamily="18" charset="0"/>
            </a:endParaRPr>
          </a:p>
          <a:p>
            <a:pPr indent="0" algn="just">
              <a:spcBef>
                <a:spcPts val="0"/>
              </a:spcBef>
              <a:spcAft>
                <a:spcPts val="0"/>
              </a:spcAft>
              <a:buNone/>
            </a:pPr>
            <a:r>
              <a:rPr lang="tr-TR" sz="1650" b="1" dirty="0" smtClean="0">
                <a:latin typeface="Times New Roman" panose="02020603050405020304" pitchFamily="18" charset="0"/>
                <a:ea typeface="Calibri"/>
                <a:cs typeface="Times New Roman" panose="02020603050405020304" pitchFamily="18" charset="0"/>
              </a:rPr>
              <a:t>III</a:t>
            </a:r>
            <a:r>
              <a:rPr lang="tr-TR" sz="1650" b="1" dirty="0">
                <a:latin typeface="Times New Roman" panose="02020603050405020304" pitchFamily="18" charset="0"/>
                <a:ea typeface="Calibri"/>
                <a:cs typeface="Times New Roman" panose="02020603050405020304" pitchFamily="18" charset="0"/>
              </a:rPr>
              <a:t>. Teftişin sonuçları hakkında bilgilendirmek ve velilerle çalışmayı geliştirmek için önlemler önermek amacıyla ağdaki okulların müdürleri ile teftiş ekibi arasında bir çalışma toplantısı düzenlemek ve gerçekleştirmek. </a:t>
            </a:r>
          </a:p>
          <a:p>
            <a:pPr>
              <a:spcBef>
                <a:spcPts val="0"/>
              </a:spcBef>
            </a:pPr>
            <a:endParaRPr lang="en-US" sz="1600" dirty="0"/>
          </a:p>
          <a:p>
            <a:pPr marL="365760" indent="-256032" fontAlgn="auto">
              <a:spcAft>
                <a:spcPts val="0"/>
              </a:spcAft>
              <a:buNone/>
              <a:defRPr/>
            </a:pPr>
            <a:endParaRPr kumimoji="0" lang="bg-BG" sz="1600" b="1"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66552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11560" y="1844823"/>
            <a:ext cx="7056784" cy="4993675"/>
          </a:xfrm>
          <a:prstGeom prst="rect">
            <a:avLst/>
          </a:prstGeom>
        </p:spPr>
        <p:txBody>
          <a:bodyPr wrap="square">
            <a:spAutoFit/>
          </a:bodyPr>
          <a:lstStyle/>
          <a:p>
            <a:pPr marL="171450" lvl="0" indent="-171450">
              <a:buFont typeface="Arial" panose="020B0604020202020204" pitchFamily="34" charset="0"/>
              <a:buChar char="•"/>
            </a:pPr>
            <a:r>
              <a:rPr lang="tr-TR" sz="1650" b="1" dirty="0">
                <a:latin typeface="Times New Roman" panose="02020603050405020304" pitchFamily="18" charset="0"/>
                <a:cs typeface="Times New Roman" panose="02020603050405020304" pitchFamily="18" charset="0"/>
              </a:rPr>
              <a:t>Değerlendirme konusu: </a:t>
            </a:r>
            <a:r>
              <a:rPr lang="tr-TR" sz="1650" dirty="0">
                <a:latin typeface="Times New Roman" panose="02020603050405020304" pitchFamily="18" charset="0"/>
                <a:cs typeface="Times New Roman" panose="02020603050405020304" pitchFamily="18" charset="0"/>
              </a:rPr>
              <a:t>Okulda velilerle çalışmanın kalitesi.</a:t>
            </a:r>
          </a:p>
          <a:p>
            <a:pPr marL="171450" lvl="0" indent="-171450">
              <a:buFont typeface="Arial" panose="020B0604020202020204" pitchFamily="34" charset="0"/>
              <a:buChar char="•"/>
            </a:pPr>
            <a:r>
              <a:rPr lang="tr-TR" sz="1650" b="1" dirty="0">
                <a:latin typeface="Times New Roman" panose="02020603050405020304" pitchFamily="18" charset="0"/>
                <a:cs typeface="Times New Roman" panose="02020603050405020304" pitchFamily="18" charset="0"/>
              </a:rPr>
              <a:t>Standartlar, göstergeler</a:t>
            </a:r>
            <a:r>
              <a:rPr lang="tr-TR" sz="1650" dirty="0">
                <a:latin typeface="Times New Roman" panose="02020603050405020304" pitchFamily="18" charset="0"/>
                <a:cs typeface="Times New Roman" panose="02020603050405020304" pitchFamily="18" charset="0"/>
              </a:rPr>
              <a:t> / 4 - 6 arası / </a:t>
            </a:r>
            <a:r>
              <a:rPr lang="tr-TR" sz="1650" b="1" dirty="0">
                <a:latin typeface="Times New Roman" panose="02020603050405020304" pitchFamily="18" charset="0"/>
                <a:cs typeface="Times New Roman" panose="02020603050405020304" pitchFamily="18" charset="0"/>
              </a:rPr>
              <a:t>ve normlar</a:t>
            </a:r>
            <a:r>
              <a:rPr lang="tr-TR" sz="1650" dirty="0">
                <a:latin typeface="Times New Roman" panose="02020603050405020304" pitchFamily="18" charset="0"/>
                <a:cs typeface="Times New Roman" panose="02020603050405020304" pitchFamily="18" charset="0"/>
              </a:rPr>
              <a:t> / her standart için standardın uygulanması için minimum göstergeleri, standardın uygulama derecesini ve okulda velilerle çalışma kalitesinin derecesini belirler/.</a:t>
            </a:r>
            <a:r>
              <a:rPr lang="tr-TR" sz="1650" b="1" dirty="0">
                <a:latin typeface="Times New Roman" panose="02020603050405020304" pitchFamily="18" charset="0"/>
                <a:cs typeface="Times New Roman" panose="02020603050405020304" pitchFamily="18" charset="0"/>
              </a:rPr>
              <a:t> </a:t>
            </a:r>
          </a:p>
          <a:p>
            <a:pPr marL="171450" lvl="0" indent="-171450">
              <a:buFont typeface="Arial" panose="020B0604020202020204" pitchFamily="34" charset="0"/>
              <a:buChar char="•"/>
            </a:pPr>
            <a:r>
              <a:rPr lang="tr-TR" sz="1650" b="1" dirty="0">
                <a:latin typeface="Times New Roman" panose="02020603050405020304" pitchFamily="18" charset="0"/>
                <a:cs typeface="Times New Roman" panose="02020603050405020304" pitchFamily="18" charset="0"/>
              </a:rPr>
              <a:t>Kontrol yöntemleri: </a:t>
            </a:r>
            <a:r>
              <a:rPr lang="tr-TR" sz="1650" dirty="0">
                <a:latin typeface="Times New Roman" panose="02020603050405020304" pitchFamily="18" charset="0"/>
                <a:cs typeface="Times New Roman" panose="02020603050405020304" pitchFamily="18" charset="0"/>
              </a:rPr>
              <a:t>zorunlu okul ve diğer belge türlerinin kontrolü; müdür, müdür yardımcıları, öğretmenler, psikologlar, pedagojik danışmanlar, öğrenciler, veliler ile görüşmeler.</a:t>
            </a:r>
          </a:p>
          <a:p>
            <a:pPr marL="171450" lvl="0" indent="-171450">
              <a:buFont typeface="Arial" panose="020B0604020202020204" pitchFamily="34" charset="0"/>
              <a:buChar char="•"/>
            </a:pPr>
            <a:r>
              <a:rPr lang="tr-TR" sz="1650" b="1" dirty="0">
                <a:latin typeface="Times New Roman" panose="02020603050405020304" pitchFamily="18" charset="0"/>
                <a:cs typeface="Times New Roman" panose="02020603050405020304" pitchFamily="18" charset="0"/>
              </a:rPr>
              <a:t>Bilgi kaynakları</a:t>
            </a:r>
            <a:r>
              <a:rPr lang="tr-TR" sz="1650" dirty="0">
                <a:latin typeface="Times New Roman" panose="02020603050405020304" pitchFamily="18" charset="0"/>
                <a:cs typeface="Times New Roman" panose="02020603050405020304" pitchFamily="18" charset="0"/>
              </a:rPr>
              <a:t> /tüm standartlar ve bunlara ilişkin göstergeler için kaynak olarak aşağıdakiler kullanılır/:</a:t>
            </a:r>
          </a:p>
          <a:p>
            <a:pPr marL="171450" lvl="0" indent="-171450">
              <a:buFont typeface="Arial" panose="020B0604020202020204" pitchFamily="34" charset="0"/>
              <a:buChar char="•"/>
            </a:pPr>
            <a:r>
              <a:rPr lang="tr-TR" sz="1650" dirty="0">
                <a:latin typeface="Times New Roman" panose="02020603050405020304" pitchFamily="18" charset="0"/>
                <a:cs typeface="Times New Roman" panose="02020603050405020304" pitchFamily="18" charset="0"/>
              </a:rPr>
              <a:t>1. Velilerle çalışma hakkında okulların öz değerlendirme raporu.</a:t>
            </a:r>
          </a:p>
          <a:p>
            <a:pPr marL="171450" lvl="0" indent="-171450">
              <a:buFont typeface="Arial" panose="020B0604020202020204" pitchFamily="34" charset="0"/>
              <a:buChar char="•"/>
            </a:pPr>
            <a:r>
              <a:rPr lang="tr-TR" sz="1650" dirty="0">
                <a:latin typeface="Times New Roman" panose="02020603050405020304" pitchFamily="18" charset="0"/>
                <a:cs typeface="Times New Roman" panose="02020603050405020304" pitchFamily="18" charset="0"/>
              </a:rPr>
              <a:t>2. Okulların velilerle yaptığı çalışmalar hakkında ağdaki okullar arasında yapılan karşılıklı bir değerlendirmeden oluşan rapor.</a:t>
            </a:r>
          </a:p>
          <a:p>
            <a:pPr marL="171450" lvl="0" indent="-171450">
              <a:buFont typeface="Arial" panose="020B0604020202020204" pitchFamily="34" charset="0"/>
              <a:buChar char="•"/>
            </a:pPr>
            <a:r>
              <a:rPr lang="tr-TR" sz="1650" dirty="0">
                <a:latin typeface="Times New Roman" panose="02020603050405020304" pitchFamily="18" charset="0"/>
                <a:cs typeface="Times New Roman" panose="02020603050405020304" pitchFamily="18" charset="0"/>
              </a:rPr>
              <a:t>3. Müdür, müdür yardımcıları, pedagojik danışman /psikolog/, öğrenci velileri, okul yönetim kurulu, öğrenciler ile görüşmeler.</a:t>
            </a:r>
          </a:p>
          <a:p>
            <a:pPr marL="171450" lvl="0" indent="-171450">
              <a:buFont typeface="Arial" panose="020B0604020202020204" pitchFamily="34" charset="0"/>
              <a:buChar char="•"/>
            </a:pPr>
            <a:r>
              <a:rPr lang="tr-TR" sz="1650" b="1" dirty="0">
                <a:latin typeface="Times New Roman" panose="02020603050405020304" pitchFamily="18" charset="0"/>
                <a:cs typeface="Times New Roman" panose="02020603050405020304" pitchFamily="18" charset="0"/>
              </a:rPr>
              <a:t>Denetim süresi: </a:t>
            </a:r>
            <a:r>
              <a:rPr lang="tr-TR" sz="1650" dirty="0">
                <a:latin typeface="Times New Roman" panose="02020603050405020304" pitchFamily="18" charset="0"/>
                <a:cs typeface="Times New Roman" panose="02020603050405020304" pitchFamily="18" charset="0"/>
              </a:rPr>
              <a:t>16.09.2014 - 25.03.2016 /hazırlanan çerçeveye göre/; gerçekleştirilen denetim: 10.03.2016 – </a:t>
            </a:r>
            <a:r>
              <a:rPr lang="tr-TR" sz="1650" dirty="0" smtClean="0">
                <a:latin typeface="Times New Roman" panose="02020603050405020304" pitchFamily="18" charset="0"/>
                <a:cs typeface="Times New Roman" panose="02020603050405020304" pitchFamily="18" charset="0"/>
              </a:rPr>
              <a:t>27.04.2016 /öz </a:t>
            </a:r>
            <a:r>
              <a:rPr lang="tr-TR" sz="1650" dirty="0">
                <a:latin typeface="Times New Roman" panose="02020603050405020304" pitchFamily="18" charset="0"/>
                <a:cs typeface="Times New Roman" panose="02020603050405020304" pitchFamily="18" charset="0"/>
              </a:rPr>
              <a:t>değerlendirme ve karşılıklı değerlendirme süresinin uzaması nedeniyle/.</a:t>
            </a:r>
          </a:p>
          <a:p>
            <a:pPr lvl="0"/>
            <a:r>
              <a:rPr lang="tr-TR" dirty="0">
                <a:latin typeface="Times New Roman" panose="02020603050405020304" pitchFamily="18" charset="0"/>
                <a:cs typeface="Times New Roman" panose="02020603050405020304" pitchFamily="18" charset="0"/>
              </a:rPr>
              <a:t> </a:t>
            </a:r>
          </a:p>
          <a:p>
            <a:pPr marL="171450" lvl="0" indent="-171450">
              <a:buFont typeface="Arial" panose="020B0604020202020204" pitchFamily="34" charset="0"/>
              <a:buChar char="•"/>
            </a:pPr>
            <a:endParaRPr lang="bg-BG" sz="20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35703" y="959875"/>
            <a:ext cx="8240753" cy="707886"/>
          </a:xfrm>
        </p:spPr>
        <p:txBody>
          <a:bodyPr/>
          <a:lstStyle/>
          <a:p>
            <a:pPr algn="ctr"/>
            <a:r>
              <a:rPr lang="tr-TR" sz="2000" b="1" dirty="0">
                <a:latin typeface="Times New Roman" panose="02020603050405020304" pitchFamily="18" charset="0"/>
                <a:cs typeface="Times New Roman" panose="02020603050405020304" pitchFamily="18" charset="0"/>
              </a:rPr>
              <a:t>10 başkent okulundan oluşan bir okul ağının </a:t>
            </a: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a:t>
            </a:r>
            <a:r>
              <a:rPr lang="tr-TR" sz="2000" b="1" dirty="0">
                <a:latin typeface="Times New Roman" panose="02020603050405020304" pitchFamily="18" charset="0"/>
                <a:cs typeface="Times New Roman" panose="02020603050405020304" pitchFamily="18" charset="0"/>
              </a:rPr>
              <a:t>Okulun velilerle etkileşimi" konulu denetimi için </a:t>
            </a:r>
            <a:r>
              <a:rPr lang="tr-TR" sz="2000" b="1" dirty="0">
                <a:solidFill>
                  <a:srgbClr val="00B0F0"/>
                </a:solidFill>
                <a:latin typeface="Times New Roman" panose="02020603050405020304" pitchFamily="18" charset="0"/>
                <a:cs typeface="Times New Roman" panose="02020603050405020304" pitchFamily="18" charset="0"/>
                <a:hlinkClick r:id="rId2" action="ppaction://hlinkfile"/>
              </a:rPr>
              <a:t>çerçeve</a:t>
            </a:r>
            <a:r>
              <a:rPr lang="tr-TR" sz="2000" b="1" dirty="0">
                <a:latin typeface="Times New Roman" panose="02020603050405020304" pitchFamily="18" charset="0"/>
                <a:cs typeface="Times New Roman" panose="02020603050405020304" pitchFamily="18" charset="0"/>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4"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39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10461"/>
            <a:ext cx="8229600" cy="646331"/>
          </a:xfrm>
        </p:spPr>
        <p:txBody>
          <a:bodyPr/>
          <a:lstStyle/>
          <a:p>
            <a:pPr algn="ctr"/>
            <a:r>
              <a:rPr lang="tr-TR" b="1" dirty="0">
                <a:latin typeface="Times New Roman" panose="02020603050405020304" pitchFamily="18" charset="0"/>
                <a:cs typeface="Times New Roman" panose="02020603050405020304" pitchFamily="18" charset="0"/>
              </a:rPr>
              <a:t>Standartlar</a:t>
            </a:r>
          </a:p>
        </p:txBody>
      </p:sp>
      <p:sp>
        <p:nvSpPr>
          <p:cNvPr id="3" name="Content Placeholder 2"/>
          <p:cNvSpPr>
            <a:spLocks noGrp="1"/>
          </p:cNvSpPr>
          <p:nvPr>
            <p:ph idx="1"/>
          </p:nvPr>
        </p:nvSpPr>
        <p:spPr>
          <a:xfrm>
            <a:off x="468313" y="1628924"/>
            <a:ext cx="7344047" cy="4464372"/>
          </a:xfrm>
        </p:spPr>
        <p:txBody>
          <a:bodyPr/>
          <a:lstStyle/>
          <a:p>
            <a:pPr marL="0" lvl="0" indent="0">
              <a:buNone/>
            </a:pPr>
            <a:r>
              <a:rPr lang="tr-TR" sz="2700" b="1" dirty="0">
                <a:latin typeface="Times New Roman" panose="02020603050405020304" pitchFamily="18" charset="0"/>
                <a:cs typeface="Times New Roman" panose="02020603050405020304" pitchFamily="18" charset="0"/>
              </a:rPr>
              <a:t>1.</a:t>
            </a:r>
            <a:r>
              <a:rPr lang="tr-TR" sz="2700" dirty="0">
                <a:latin typeface="Times New Roman" panose="02020603050405020304" pitchFamily="18" charset="0"/>
                <a:cs typeface="Times New Roman" panose="02020603050405020304" pitchFamily="18" charset="0"/>
              </a:rPr>
              <a:t> Bir okul ortaklığı sistemi aracılığıyla velilerin okul yaşamına katılımını sağlamak.</a:t>
            </a:r>
          </a:p>
          <a:p>
            <a:pPr marL="0" lvl="0" indent="0">
              <a:buNone/>
            </a:pPr>
            <a:r>
              <a:rPr lang="tr-TR" sz="2700" b="1" dirty="0">
                <a:latin typeface="Times New Roman" panose="02020603050405020304" pitchFamily="18" charset="0"/>
                <a:cs typeface="Times New Roman" panose="02020603050405020304" pitchFamily="18" charset="0"/>
              </a:rPr>
              <a:t>2.</a:t>
            </a:r>
            <a:r>
              <a:rPr lang="tr-TR" sz="2700" dirty="0">
                <a:latin typeface="Times New Roman" panose="02020603050405020304" pitchFamily="18" charset="0"/>
                <a:cs typeface="Times New Roman" panose="02020603050405020304" pitchFamily="18" charset="0"/>
              </a:rPr>
              <a:t> Eğitimin hedeflerine ulaşmak amacıyla, okulun tüm planlı faaliyetlerine dahil edilmeleri için velilerle çeşitli iletişim biçimleri uygulamak.</a:t>
            </a:r>
            <a:br>
              <a:rPr lang="tr-TR" sz="2700"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3.</a:t>
            </a:r>
            <a:r>
              <a:rPr lang="tr-TR" sz="2700" dirty="0">
                <a:latin typeface="Times New Roman" panose="02020603050405020304" pitchFamily="18" charset="0"/>
                <a:cs typeface="Times New Roman" panose="02020603050405020304" pitchFamily="18" charset="0"/>
              </a:rPr>
              <a:t> Öğrencilerin ilgi ve yeteneklerini geliştirmek amacıyla okulla etkileşimde velilerin inisiyatif almasını teşvik etmek.</a:t>
            </a:r>
          </a:p>
          <a:p>
            <a:pPr marL="0" lvl="0" indent="0">
              <a:buNone/>
            </a:pPr>
            <a:r>
              <a:rPr lang="tr-TR" sz="2700" b="1" dirty="0">
                <a:latin typeface="Times New Roman" panose="02020603050405020304" pitchFamily="18" charset="0"/>
                <a:cs typeface="Times New Roman" panose="02020603050405020304" pitchFamily="18" charset="0"/>
              </a:rPr>
              <a:t>4. </a:t>
            </a:r>
            <a:r>
              <a:rPr lang="tr-TR" sz="2700" dirty="0">
                <a:latin typeface="Times New Roman" panose="02020603050405020304" pitchFamily="18" charset="0"/>
                <a:cs typeface="Times New Roman" panose="02020603050405020304" pitchFamily="18" charset="0"/>
              </a:rPr>
              <a:t>Velilerle etkili ortaklık için pedagojik personelin mesleki yeterliliğini geliştirmek.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616"/>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634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736"/>
            <a:ext cx="8229600" cy="830997"/>
          </a:xfrm>
        </p:spPr>
        <p:txBody>
          <a:bodyPr/>
          <a:lstStyle/>
          <a:p>
            <a:pPr algn="ctr"/>
            <a:r>
              <a:rPr lang="tr-TR" sz="2400" b="1" dirty="0">
                <a:latin typeface="Times New Roman" panose="02020603050405020304" pitchFamily="18" charset="0"/>
                <a:cs typeface="Times New Roman" panose="02020603050405020304" pitchFamily="18" charset="0"/>
              </a:rPr>
              <a:t>Standartlar - okulun velilerle etkileşiminin performans dereceleri / kalite dereceleri</a:t>
            </a:r>
          </a:p>
        </p:txBody>
      </p:sp>
      <p:sp>
        <p:nvSpPr>
          <p:cNvPr id="3" name="Content Placeholder 2"/>
          <p:cNvSpPr>
            <a:spLocks noGrp="1"/>
          </p:cNvSpPr>
          <p:nvPr>
            <p:ph idx="1"/>
          </p:nvPr>
        </p:nvSpPr>
        <p:spPr>
          <a:xfrm>
            <a:off x="323528" y="2059161"/>
            <a:ext cx="7776863" cy="4466183"/>
          </a:xfrm>
        </p:spPr>
        <p:txBody>
          <a:bodyPr/>
          <a:lstStyle/>
          <a:p>
            <a:pPr lvl="0">
              <a:buFont typeface="Arial" panose="020B0604020202020204" pitchFamily="34" charset="0"/>
              <a:buChar char="•"/>
            </a:pPr>
            <a:r>
              <a:rPr lang="tr-TR" sz="2100" b="1" dirty="0">
                <a:latin typeface="Times New Roman" panose="02020603050405020304" pitchFamily="18" charset="0"/>
                <a:cs typeface="Times New Roman" panose="02020603050405020304" pitchFamily="18" charset="0"/>
              </a:rPr>
              <a:t>Yetersiz performans</a:t>
            </a:r>
            <a:r>
              <a:rPr lang="tr-TR" sz="2100" dirty="0">
                <a:latin typeface="Times New Roman" panose="02020603050405020304" pitchFamily="18" charset="0"/>
                <a:cs typeface="Times New Roman" panose="02020603050405020304" pitchFamily="18" charset="0"/>
              </a:rPr>
              <a:t> - minimum göstergeler karşılanmamıştır.</a:t>
            </a:r>
          </a:p>
          <a:p>
            <a:pPr lvl="0">
              <a:buFont typeface="Arial" panose="020B0604020202020204" pitchFamily="34" charset="0"/>
              <a:buChar char="•"/>
            </a:pPr>
            <a:r>
              <a:rPr lang="tr-TR" sz="2100" b="1" dirty="0">
                <a:latin typeface="Times New Roman" panose="02020603050405020304" pitchFamily="18" charset="0"/>
                <a:cs typeface="Times New Roman" panose="02020603050405020304" pitchFamily="18" charset="0"/>
              </a:rPr>
              <a:t>İyi performans </a:t>
            </a:r>
            <a:r>
              <a:rPr lang="tr-TR" sz="2100" dirty="0">
                <a:latin typeface="Times New Roman" panose="02020603050405020304" pitchFamily="18" charset="0"/>
                <a:cs typeface="Times New Roman" panose="02020603050405020304" pitchFamily="18" charset="0"/>
              </a:rPr>
              <a:t>- yalnızca minimum göstergeler karşılanmıştır.</a:t>
            </a:r>
          </a:p>
          <a:p>
            <a:pPr lvl="0">
              <a:buFont typeface="Arial" panose="020B0604020202020204" pitchFamily="34" charset="0"/>
              <a:buChar char="•"/>
            </a:pPr>
            <a:r>
              <a:rPr lang="tr-TR" sz="2100" b="1" dirty="0">
                <a:latin typeface="Times New Roman" panose="02020603050405020304" pitchFamily="18" charset="0"/>
                <a:cs typeface="Times New Roman" panose="02020603050405020304" pitchFamily="18" charset="0"/>
              </a:rPr>
              <a:t>Çok iyi performans</a:t>
            </a:r>
            <a:r>
              <a:rPr lang="tr-TR" sz="2100" dirty="0">
                <a:latin typeface="Times New Roman" panose="02020603050405020304" pitchFamily="18" charset="0"/>
                <a:cs typeface="Times New Roman" panose="02020603050405020304" pitchFamily="18" charset="0"/>
              </a:rPr>
              <a:t> - minimum göstergelerden daha fazlası karşılanmıştır.</a:t>
            </a:r>
          </a:p>
          <a:p>
            <a:pPr lvl="0">
              <a:buFont typeface="Arial" panose="020B0604020202020204" pitchFamily="34" charset="0"/>
              <a:buChar char="•"/>
            </a:pPr>
            <a:r>
              <a:rPr lang="tr-TR" sz="2100" b="1" dirty="0">
                <a:latin typeface="Times New Roman" panose="02020603050405020304" pitchFamily="18" charset="0"/>
                <a:cs typeface="Times New Roman" panose="02020603050405020304" pitchFamily="18" charset="0"/>
              </a:rPr>
              <a:t>Mükemmel performans</a:t>
            </a:r>
            <a:r>
              <a:rPr lang="tr-TR" sz="2100" dirty="0">
                <a:latin typeface="Times New Roman" panose="02020603050405020304" pitchFamily="18" charset="0"/>
                <a:cs typeface="Times New Roman" panose="02020603050405020304" pitchFamily="18" charset="0"/>
              </a:rPr>
              <a:t> - standardın tüm </a:t>
            </a:r>
            <a:r>
              <a:rPr lang="tr-TR" sz="2100" dirty="0" smtClean="0">
                <a:latin typeface="Times New Roman" panose="02020603050405020304" pitchFamily="18" charset="0"/>
                <a:cs typeface="Times New Roman" panose="02020603050405020304" pitchFamily="18" charset="0"/>
              </a:rPr>
              <a:t>göstergeler karşılanmıştır</a:t>
            </a:r>
            <a:r>
              <a:rPr lang="tr-TR" sz="2100" dirty="0">
                <a:latin typeface="Times New Roman" panose="02020603050405020304" pitchFamily="18" charset="0"/>
                <a:cs typeface="Times New Roman" panose="02020603050405020304" pitchFamily="18" charset="0"/>
              </a:rPr>
              <a:t>.</a:t>
            </a:r>
          </a:p>
          <a:p>
            <a:r>
              <a:rPr lang="tr-TR" sz="2100" b="1" dirty="0">
                <a:latin typeface="Times New Roman" panose="02020603050405020304" pitchFamily="18" charset="0"/>
                <a:cs typeface="Times New Roman" panose="02020603050405020304" pitchFamily="18" charset="0"/>
              </a:rPr>
              <a:t>Düşük kalite</a:t>
            </a:r>
            <a:r>
              <a:rPr lang="tr-TR" sz="2100" dirty="0">
                <a:latin typeface="Times New Roman" panose="02020603050405020304" pitchFamily="18" charset="0"/>
                <a:cs typeface="Times New Roman" panose="02020603050405020304" pitchFamily="18" charset="0"/>
              </a:rPr>
              <a:t> - 2. ve 3. standartlar karşılanmamıştır</a:t>
            </a:r>
          </a:p>
          <a:p>
            <a:r>
              <a:rPr lang="tr-TR" sz="2100" b="1" dirty="0">
                <a:latin typeface="Times New Roman" panose="02020603050405020304" pitchFamily="18" charset="0"/>
                <a:cs typeface="Times New Roman" panose="02020603050405020304" pitchFamily="18" charset="0"/>
              </a:rPr>
              <a:t>İyi kalite</a:t>
            </a:r>
            <a:r>
              <a:rPr lang="tr-TR" sz="2100" dirty="0">
                <a:latin typeface="Times New Roman" panose="02020603050405020304" pitchFamily="18" charset="0"/>
                <a:cs typeface="Times New Roman" panose="02020603050405020304" pitchFamily="18" charset="0"/>
              </a:rPr>
              <a:t> - 2. ve 3. standartlar karşılanmıştır</a:t>
            </a:r>
          </a:p>
          <a:p>
            <a:r>
              <a:rPr lang="tr-TR" sz="2100" b="1" dirty="0">
                <a:latin typeface="Times New Roman" panose="02020603050405020304" pitchFamily="18" charset="0"/>
                <a:cs typeface="Times New Roman" panose="02020603050405020304" pitchFamily="18" charset="0"/>
              </a:rPr>
              <a:t>Çok iyi kalite</a:t>
            </a:r>
            <a:r>
              <a:rPr lang="tr-TR" sz="2100" dirty="0">
                <a:latin typeface="Times New Roman" panose="02020603050405020304" pitchFamily="18" charset="0"/>
                <a:cs typeface="Times New Roman" panose="02020603050405020304" pitchFamily="18" charset="0"/>
              </a:rPr>
              <a:t> - 2. ve 3. standartlardan fazlası karşılanmıştır.</a:t>
            </a:r>
          </a:p>
          <a:p>
            <a:r>
              <a:rPr lang="tr-TR" sz="2100" b="1" dirty="0">
                <a:latin typeface="Times New Roman" panose="02020603050405020304" pitchFamily="18" charset="0"/>
                <a:cs typeface="Times New Roman" panose="02020603050405020304" pitchFamily="18" charset="0"/>
              </a:rPr>
              <a:t>Yüksek kalite</a:t>
            </a:r>
            <a:r>
              <a:rPr lang="tr-TR" sz="2100" dirty="0">
                <a:latin typeface="Times New Roman" panose="02020603050405020304" pitchFamily="18" charset="0"/>
                <a:cs typeface="Times New Roman" panose="02020603050405020304" pitchFamily="18" charset="0"/>
              </a:rPr>
              <a:t> - tüm standartlar karşılanmıştı.</a:t>
            </a:r>
          </a:p>
          <a:p>
            <a:pPr marL="0" lvl="0" indent="0">
              <a:buNone/>
            </a:pPr>
            <a:endParaRPr lang="bg-BG"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67" y="0"/>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368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1015663"/>
          </a:xfrm>
        </p:spPr>
        <p:txBody>
          <a:bodyPr/>
          <a:lstStyle/>
          <a:p>
            <a:pPr algn="ctr"/>
            <a:r>
              <a:rPr lang="tr-TR" sz="2000" b="1" dirty="0">
                <a:latin typeface="Times New Roman" panose="02020603050405020304" pitchFamily="18" charset="0"/>
                <a:cs typeface="Times New Roman" panose="02020603050405020304" pitchFamily="18" charset="0"/>
              </a:rPr>
              <a:t>Okulun öz değerlendirmesi, karşılıklı değerlendirmeden gelen değerlendirme ve velilerle etkileşimin kalitesine ilişkin denetimden elde edilen değerlendirme arasındaki uygunluk derecesi /kriterler/</a:t>
            </a:r>
          </a:p>
        </p:txBody>
      </p:sp>
      <p:sp>
        <p:nvSpPr>
          <p:cNvPr id="3" name="Content Placeholder 2"/>
          <p:cNvSpPr>
            <a:spLocks noGrp="1"/>
          </p:cNvSpPr>
          <p:nvPr>
            <p:ph idx="1"/>
          </p:nvPr>
        </p:nvSpPr>
        <p:spPr>
          <a:xfrm>
            <a:off x="468313" y="2204864"/>
            <a:ext cx="7344047" cy="4320480"/>
          </a:xfrm>
        </p:spPr>
        <p:txBody>
          <a:bodyPr/>
          <a:lstStyle/>
          <a:p>
            <a:pPr lvl="0" algn="just">
              <a:lnSpc>
                <a:spcPct val="115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Denetim Çerçevesinin birinci, ikinci ve üçüncü standartlarının, öz değerlendirme ve karşılıklı değerlendirme Çerçevesinin birinci, ikinci, üçüncü ve dördüncü standartlarıyla ilişkisi.</a:t>
            </a:r>
          </a:p>
          <a:p>
            <a:pPr lvl="0" algn="just">
              <a:lnSpc>
                <a:spcPct val="115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Üç bilgi kaynağı grubunun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/öğrenciler</a:t>
            </a:r>
            <a:r>
              <a:rPr lang="tr-TR" sz="2400" dirty="0">
                <a:latin typeface="Times New Roman" panose="02020603050405020304" pitchFamily="18" charset="0"/>
                <a:ea typeface="Calibri" panose="020F0502020204030204" pitchFamily="34" charset="0"/>
                <a:cs typeface="Times New Roman" panose="02020603050405020304" pitchFamily="18" charset="0"/>
              </a:rPr>
              <a:t>, öğretmenler ve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veliler/ onlarla </a:t>
            </a:r>
            <a:r>
              <a:rPr lang="tr-TR" sz="2400" dirty="0">
                <a:latin typeface="Times New Roman" panose="02020603050405020304" pitchFamily="18" charset="0"/>
                <a:ea typeface="Calibri" panose="020F0502020204030204" pitchFamily="34" charset="0"/>
                <a:cs typeface="Times New Roman" panose="02020603050405020304" pitchFamily="18" charset="0"/>
              </a:rPr>
              <a:t>yapılan görüşmelerde ifade edilen görüşlerini kapsamak.</a:t>
            </a:r>
          </a:p>
          <a:p>
            <a:pPr lvl="0" algn="just">
              <a:lnSpc>
                <a:spcPct val="115000"/>
              </a:lnSpc>
              <a:spcAft>
                <a:spcPts val="0"/>
              </a:spcAft>
              <a:buFont typeface="+mj-lt"/>
              <a:buAutoNum type="arabicPeriod"/>
            </a:pPr>
            <a:r>
              <a:rPr lang="tr-TR" sz="2400" dirty="0">
                <a:latin typeface="Times New Roman" panose="02020603050405020304" pitchFamily="18" charset="0"/>
                <a:ea typeface="Calibri" panose="020F0502020204030204" pitchFamily="34" charset="0"/>
                <a:cs typeface="Times New Roman" panose="02020603050405020304" pitchFamily="18" charset="0"/>
              </a:rPr>
              <a:t>Okuldaki topluluklar ve ortaklar olarak veliler arasında geliştirilmiş bir etkileşim mekanizması.</a:t>
            </a:r>
          </a:p>
          <a:p>
            <a:pPr marL="0" lvl="0" indent="0">
              <a:buNone/>
            </a:pPr>
            <a:endParaRPr lang="bg-BG"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616"/>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36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自定义设计方案">
  <a:themeElements>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自定义设计方案">
  <a:themeElements>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默认设计模板">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默认设计模板">
      <a:majorFont>
        <a:latin typeface="Arial"/>
        <a:ea typeface="SimHei"/>
        <a:cs typeface=""/>
      </a:majorFont>
      <a:minorFont>
        <a:latin typeface="Arial"/>
        <a:ea typeface="SimHei"/>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education-ppt-template-028</Template>
  <TotalTime>3871</TotalTime>
  <Words>970</Words>
  <Application>Microsoft Office PowerPoint</Application>
  <PresentationFormat>On-screen Show (4:3)</PresentationFormat>
  <Paragraphs>93</Paragraphs>
  <Slides>16</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16</vt:i4>
      </vt:variant>
    </vt:vector>
  </HeadingPairs>
  <TitlesOfParts>
    <vt:vector size="32" baseType="lpstr">
      <vt:lpstr>宋体</vt:lpstr>
      <vt:lpstr>Arial</vt:lpstr>
      <vt:lpstr>Calibri</vt:lpstr>
      <vt:lpstr>SimHei</vt:lpstr>
      <vt:lpstr>Times New Roman</vt:lpstr>
      <vt:lpstr>Wingdings</vt:lpstr>
      <vt:lpstr>Wingdings 3</vt:lpstr>
      <vt:lpstr>1_400TGp_globalcity_light_ani</vt:lpstr>
      <vt:lpstr>3_自定义设计方案</vt:lpstr>
      <vt:lpstr>4_自定义设计方案</vt:lpstr>
      <vt:lpstr>2_自定义设计方案</vt:lpstr>
      <vt:lpstr>1_自定义设计方案</vt:lpstr>
      <vt:lpstr>自定义设计方案</vt:lpstr>
      <vt:lpstr>默认设计模板_2</vt:lpstr>
      <vt:lpstr>默认设计模板</vt:lpstr>
      <vt:lpstr>1_默认设计模板_2</vt:lpstr>
      <vt:lpstr> Project Polycentric inspections of networks of schools Erasmus+ 2014 Key Action 2 (KA2), Strategic Partnerships Project Ref. number: 2014-1-UK01-KA200-001798   Okul Ağlarının Çok Merkezli Denetim Projesi               </vt:lpstr>
      <vt:lpstr>  Okul Ağlarının Çok Merkezli Denetim Projesi               </vt:lpstr>
      <vt:lpstr>Okul Ağlarının Çok Merkezli Denetim Projesi    </vt:lpstr>
      <vt:lpstr> Denetim teknolojisi  </vt:lpstr>
      <vt:lpstr>  Denetim teknolojisi    </vt:lpstr>
      <vt:lpstr>10 başkent okulundan oluşan bir okul ağının  "Okulun velilerle etkileşimi" konulu denetimi için çerçeve </vt:lpstr>
      <vt:lpstr>Standartlar</vt:lpstr>
      <vt:lpstr>Standartlar - okulun velilerle etkileşiminin performans dereceleri / kalite dereceleri</vt:lpstr>
      <vt:lpstr>Okulun öz değerlendirmesi, karşılıklı değerlendirmeden gelen değerlendirme ve velilerle etkileşimin kalitesine ilişkin denetimden elde edilen değerlendirme arasındaki uygunluk derecesi /kriterler/</vt:lpstr>
      <vt:lpstr>Okul ağına öneriler</vt:lpstr>
      <vt:lpstr>Okul ağına öneriler</vt:lpstr>
      <vt:lpstr>Okul Ağlarının Çok Merkezli Denetim Projesi </vt:lpstr>
      <vt:lpstr>Okul Ağlarının Çok Merkezli Denetim Projesi </vt:lpstr>
      <vt:lpstr>Dublin - Avrupa denetim modelleri  hakkında tanıtım</vt:lpstr>
      <vt:lpstr>Sofya Şehri Bölge Eğitim Müdürlüğü’nün başarılı ortaklıkları - Erasmus + projeleri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Работна среща с директорите на ПГ , СОУ, ЕГ и ПМГ от област Враца</dc:title>
  <dc:creator>user</dc:creator>
  <cp:lastModifiedBy>35989</cp:lastModifiedBy>
  <cp:revision>498</cp:revision>
  <dcterms:created xsi:type="dcterms:W3CDTF">2008-05-19T17:00:24Z</dcterms:created>
  <dcterms:modified xsi:type="dcterms:W3CDTF">2022-04-30T12:41:26Z</dcterms:modified>
</cp:coreProperties>
</file>