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5" r:id="rId2"/>
  </p:sldMasterIdLst>
  <p:notesMasterIdLst>
    <p:notesMasterId r:id="rId9"/>
  </p:notesMasterIdLst>
  <p:handoutMasterIdLst>
    <p:handoutMasterId r:id="rId10"/>
  </p:handoutMasterIdLst>
  <p:sldIdLst>
    <p:sldId id="334" r:id="rId3"/>
    <p:sldId id="391" r:id="rId4"/>
    <p:sldId id="386" r:id="rId5"/>
    <p:sldId id="392" r:id="rId6"/>
    <p:sldId id="393" r:id="rId7"/>
    <p:sldId id="387" r:id="rId8"/>
  </p:sldIdLst>
  <p:sldSz cx="9144000" cy="6858000" type="screen4x3"/>
  <p:notesSz cx="6797675" cy="992505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73">
          <p15:clr>
            <a:srgbClr val="A4A3A4"/>
          </p15:clr>
        </p15:guide>
        <p15:guide id="2" pos="222">
          <p15:clr>
            <a:srgbClr val="A4A3A4"/>
          </p15:clr>
        </p15:guide>
        <p15:guide id="3" pos="2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B9D"/>
    <a:srgbClr val="0070C0"/>
    <a:srgbClr val="0089CF"/>
    <a:srgbClr val="D95139"/>
    <a:srgbClr val="D03124"/>
    <a:srgbClr val="3BBABB"/>
    <a:srgbClr val="A37C28"/>
    <a:srgbClr val="993334"/>
    <a:srgbClr val="883F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3" autoAdjust="0"/>
    <p:restoredTop sz="58212" autoAdjust="0"/>
  </p:normalViewPr>
  <p:slideViewPr>
    <p:cSldViewPr snapToGrid="0" snapToObjects="1">
      <p:cViewPr varScale="1">
        <p:scale>
          <a:sx n="39" d="100"/>
          <a:sy n="39" d="100"/>
        </p:scale>
        <p:origin x="1956" y="36"/>
      </p:cViewPr>
      <p:guideLst>
        <p:guide orient="horz" pos="4273"/>
        <p:guide pos="222"/>
        <p:guide pos="2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50443" y="0"/>
            <a:ext cx="2945659" cy="496253"/>
          </a:xfrm>
          <a:prstGeom prst="rect">
            <a:avLst/>
          </a:prstGeom>
        </p:spPr>
        <p:txBody>
          <a:bodyPr vert="horz" lIns="91440" tIns="45720" rIns="91440" bIns="45720" rtlCol="0"/>
          <a:lstStyle>
            <a:lvl1pPr algn="r">
              <a:defRPr sz="1200"/>
            </a:lvl1pPr>
          </a:lstStyle>
          <a:p>
            <a:fld id="{CB6EF689-7036-0540-A504-1A1924F50CF0}" type="datetimeFigureOut">
              <a:rPr lang="en-US" smtClean="0">
                <a:latin typeface="Calibri"/>
              </a:rPr>
              <a:t>3/28/2022</a:t>
            </a:fld>
            <a:endParaRPr lang="en-US" dirty="0">
              <a:latin typeface="Calibri"/>
            </a:endParaRPr>
          </a:p>
        </p:txBody>
      </p:sp>
      <p:sp>
        <p:nvSpPr>
          <p:cNvPr id="4" name="Footer Placeholder 3"/>
          <p:cNvSpPr>
            <a:spLocks noGrp="1"/>
          </p:cNvSpPr>
          <p:nvPr>
            <p:ph type="ftr" sz="quarter" idx="2"/>
          </p:nvPr>
        </p:nvSpPr>
        <p:spPr>
          <a:xfrm>
            <a:off x="0" y="9427075"/>
            <a:ext cx="2945659" cy="496253"/>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50443" y="9427075"/>
            <a:ext cx="2945659" cy="496253"/>
          </a:xfrm>
          <a:prstGeom prst="rect">
            <a:avLst/>
          </a:prstGeom>
        </p:spPr>
        <p:txBody>
          <a:bodyPr vert="horz" lIns="91440" tIns="45720" rIns="91440" bIns="45720" rtlCol="0" anchor="b"/>
          <a:lstStyle>
            <a:lvl1pPr algn="r">
              <a:defRPr sz="1200"/>
            </a:lvl1pPr>
          </a:lstStyle>
          <a:p>
            <a:fld id="{5B52D899-6E7B-2B4F-B722-AA1F6F1C9D8D}"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3096870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253"/>
          </a:xfrm>
          <a:prstGeom prst="rect">
            <a:avLst/>
          </a:prstGeom>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nl-NL" dirty="0"/>
          </a:p>
        </p:txBody>
      </p:sp>
      <p:sp>
        <p:nvSpPr>
          <p:cNvPr id="3" name="Tijdelijke aanduiding voor datum 2"/>
          <p:cNvSpPr>
            <a:spLocks noGrp="1"/>
          </p:cNvSpPr>
          <p:nvPr>
            <p:ph type="dt" idx="1"/>
          </p:nvPr>
        </p:nvSpPr>
        <p:spPr>
          <a:xfrm>
            <a:off x="3850443" y="0"/>
            <a:ext cx="2945659" cy="49625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a:defRPr>
            </a:lvl1pPr>
          </a:lstStyle>
          <a:p>
            <a:fld id="{60201E16-7309-405E-810B-5FCA9AFDD10F}" type="datetime1">
              <a:rPr lang="nl-NL" smtClean="0"/>
              <a:pPr/>
              <a:t>28-3-2022</a:t>
            </a:fld>
            <a:endParaRPr lang="nl-NL" dirty="0"/>
          </a:p>
        </p:txBody>
      </p:sp>
      <p:sp>
        <p:nvSpPr>
          <p:cNvPr id="4" name="Tijdelijke aanduiding voor dia-afbeelding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a:p>
        </p:txBody>
      </p:sp>
      <p:sp>
        <p:nvSpPr>
          <p:cNvPr id="5" name="Tijdelijke aanduiding voor notities 4"/>
          <p:cNvSpPr>
            <a:spLocks noGrp="1"/>
          </p:cNvSpPr>
          <p:nvPr>
            <p:ph type="body" sz="quarter" idx="3"/>
          </p:nvPr>
        </p:nvSpPr>
        <p:spPr>
          <a:xfrm>
            <a:off x="679768" y="4714399"/>
            <a:ext cx="5438140" cy="4466273"/>
          </a:xfrm>
          <a:prstGeom prst="rect">
            <a:avLst/>
          </a:prstGeom>
        </p:spPr>
        <p:txBody>
          <a:bodyPr vert="horz" wrap="square" lIns="91440" tIns="45720" rIns="91440" bIns="45720" numCol="1" anchor="t" anchorCtr="0" compatLnSpc="1">
            <a:prstTxWarp prst="textNoShape">
              <a:avLst/>
            </a:prstTxWarp>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7075"/>
            <a:ext cx="2945659" cy="496253"/>
          </a:xfrm>
          <a:prstGeom prst="rect">
            <a:avLst/>
          </a:prstGeom>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nl-NL" dirty="0"/>
          </a:p>
        </p:txBody>
      </p:sp>
      <p:sp>
        <p:nvSpPr>
          <p:cNvPr id="7" name="Tijdelijke aanduiding voor dianummer 6"/>
          <p:cNvSpPr>
            <a:spLocks noGrp="1"/>
          </p:cNvSpPr>
          <p:nvPr>
            <p:ph type="sldNum" sz="quarter" idx="5"/>
          </p:nvPr>
        </p:nvSpPr>
        <p:spPr>
          <a:xfrm>
            <a:off x="3850443" y="9427075"/>
            <a:ext cx="2945659" cy="49625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a:defRPr>
            </a:lvl1pPr>
          </a:lstStyle>
          <a:p>
            <a:fld id="{E4074B61-66BF-48FA-BB78-F79AE791C4D7}" type="slidenum">
              <a:rPr lang="nl-NL" smtClean="0"/>
              <a:pPr/>
              <a:t>‹#›</a:t>
            </a:fld>
            <a:endParaRPr lang="nl-NL" dirty="0"/>
          </a:p>
        </p:txBody>
      </p:sp>
    </p:spTree>
    <p:extLst>
      <p:ext uri="{BB962C8B-B14F-4D97-AF65-F5344CB8AC3E}">
        <p14:creationId xmlns:p14="http://schemas.microsoft.com/office/powerpoint/2010/main" val="32290548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4074B61-66BF-48FA-BB78-F79AE791C4D7}" type="slidenum">
              <a:rPr lang="nl-NL" smtClean="0"/>
              <a:pPr/>
              <a:t>1</a:t>
            </a:fld>
            <a:endParaRPr lang="nl-NL" dirty="0"/>
          </a:p>
        </p:txBody>
      </p:sp>
    </p:spTree>
    <p:extLst>
      <p:ext uri="{BB962C8B-B14F-4D97-AF65-F5344CB8AC3E}">
        <p14:creationId xmlns:p14="http://schemas.microsoft.com/office/powerpoint/2010/main" val="338144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Another example</a:t>
            </a:r>
            <a:r>
              <a:rPr lang="en-US" sz="1200" baseline="0" dirty="0"/>
              <a:t> of network governance is from the Netherlands where the Department of Education issued the ‘Inclusive Education Act’ in 2014, requiring mainstream schools and schools for children with special needs to collaborate in regional partnerships with the purpose of ensuring ‘inclusive education’.</a:t>
            </a:r>
          </a:p>
          <a:p>
            <a:r>
              <a:rPr lang="nl-NL" dirty="0"/>
              <a:t/>
            </a:r>
            <a:br>
              <a:rPr lang="nl-NL" dirty="0"/>
            </a:br>
            <a:r>
              <a:rPr lang="nl-NL" dirty="0"/>
              <a:t>National government formed these partnerships, based on existing collaboration</a:t>
            </a:r>
            <a:r>
              <a:rPr lang="nl-NL" baseline="0" dirty="0"/>
              <a:t> and</a:t>
            </a:r>
            <a:r>
              <a:rPr lang="nl-NL" dirty="0"/>
              <a:t> geographical proximity.</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4CBEDF9-203D-B345-81A1-612D5934213D}" type="slidenum">
              <a:rPr kumimoji="0" lang="en-US" sz="1200" b="0" i="0" u="none" strike="noStrike" kern="1200" cap="none" spc="0" normalizeH="0" baseline="0" noProof="0" smtClean="0">
                <a:ln>
                  <a:noFill/>
                </a:ln>
                <a:solidFill>
                  <a:prstClr val="black"/>
                </a:solidFill>
                <a:effectLst/>
                <a:uLnTx/>
                <a:uFillTx/>
                <a:latin typeface="Arial" charset="0"/>
                <a:ea typeface="MS PGothic" charset="0"/>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S PGothic" charset="0"/>
            </a:endParaRPr>
          </a:p>
        </p:txBody>
      </p:sp>
    </p:spTree>
    <p:extLst>
      <p:ext uri="{BB962C8B-B14F-4D97-AF65-F5344CB8AC3E}">
        <p14:creationId xmlns:p14="http://schemas.microsoft.com/office/powerpoint/2010/main" val="404618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SWV PO Brabantse Wal</a:t>
            </a:r>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4074B61-66BF-48FA-BB78-F79AE791C4D7}" type="slidenum">
              <a:rPr kumimoji="0" lang="nl-NL"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391405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Stichting</a:t>
            </a:r>
            <a:r>
              <a:rPr lang="en-GB" dirty="0" smtClean="0"/>
              <a:t> SOM; one</a:t>
            </a:r>
            <a:r>
              <a:rPr lang="en-GB" baseline="0" dirty="0" smtClean="0"/>
              <a:t> of the school boards of the SWV</a:t>
            </a:r>
            <a:endParaRPr lang="en-GB"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4</a:t>
            </a:fld>
            <a:endParaRPr lang="nl-NL" dirty="0"/>
          </a:p>
        </p:txBody>
      </p:sp>
    </p:spTree>
    <p:extLst>
      <p:ext uri="{BB962C8B-B14F-4D97-AF65-F5344CB8AC3E}">
        <p14:creationId xmlns:p14="http://schemas.microsoft.com/office/powerpoint/2010/main" val="163159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6</a:t>
            </a:fld>
            <a:endParaRPr lang="nl-NL" dirty="0"/>
          </a:p>
        </p:txBody>
      </p:sp>
    </p:spTree>
    <p:extLst>
      <p:ext uri="{BB962C8B-B14F-4D97-AF65-F5344CB8AC3E}">
        <p14:creationId xmlns:p14="http://schemas.microsoft.com/office/powerpoint/2010/main" val="683876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4537139" cy="1080000"/>
          </a:xfrm>
          <a:prstGeom prst="rect">
            <a:avLst/>
          </a:prstGeom>
          <a:solidFill>
            <a:srgbClr val="0089CF">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7" name="KopieerDriehoekje"/>
          <p:cNvSpPr>
            <a:spLocks noChangeAspect="1"/>
          </p:cNvSpPr>
          <p:nvPr userDrawn="1"/>
        </p:nvSpPr>
        <p:spPr>
          <a:xfrm flipV="1">
            <a:off x="927100" y="1540800"/>
            <a:ext cx="216000" cy="108000"/>
          </a:xfrm>
          <a:prstGeom prst="triangle">
            <a:avLst/>
          </a:prstGeom>
          <a:solidFill>
            <a:srgbClr val="0089CF">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4537139" cy="860401"/>
          </a:xfrm>
          <a:solidFill>
            <a:srgbClr val="005B9D">
              <a:alpha val="87451"/>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err="1"/>
              <a:t>Text</a:t>
            </a:r>
            <a:r>
              <a:rPr lang="nl-NL" dirty="0"/>
              <a:t> block </a:t>
            </a:r>
            <a:r>
              <a:rPr lang="nl-NL" dirty="0" err="1"/>
              <a:t>adapts</a:t>
            </a:r>
            <a:r>
              <a:rPr lang="nl-NL" dirty="0"/>
              <a:t> </a:t>
            </a:r>
            <a:r>
              <a:rPr lang="nl-NL" dirty="0" err="1"/>
              <a:t>to</a:t>
            </a:r>
            <a:r>
              <a:rPr lang="nl-NL" dirty="0"/>
              <a:t> </a:t>
            </a:r>
            <a:r>
              <a:rPr lang="nl-NL" dirty="0" err="1"/>
              <a:t>the</a:t>
            </a:r>
            <a:r>
              <a:rPr lang="nl-NL" dirty="0"/>
              <a:t> </a:t>
            </a:r>
            <a:r>
              <a:rPr lang="nl-NL" dirty="0" err="1"/>
              <a:t>amount</a:t>
            </a:r>
            <a:r>
              <a:rPr lang="nl-NL" dirty="0"/>
              <a:t> of </a:t>
            </a:r>
            <a:r>
              <a:rPr lang="nl-NL" dirty="0" err="1"/>
              <a:t>text</a:t>
            </a:r>
            <a:endParaRPr lang="nl-NL" dirty="0"/>
          </a:p>
        </p:txBody>
      </p:sp>
      <p:sp>
        <p:nvSpPr>
          <p:cNvPr id="19" name="KopieerBalk"/>
          <p:cNvSpPr/>
          <p:nvPr userDrawn="1"/>
        </p:nvSpPr>
        <p:spPr>
          <a:xfrm>
            <a:off x="908602" y="1568448"/>
            <a:ext cx="144016" cy="147600"/>
          </a:xfrm>
          <a:prstGeom prst="rtTriangle">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3805102" cy="147600"/>
          </a:xfrm>
          <a:prstGeom prst="rect">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CHANGE THE FOOTER: insert &gt; Kop- and Footer text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a:t>
            </a:fld>
            <a:endParaRPr lang="nl-NL" dirty="0"/>
          </a:p>
        </p:txBody>
      </p:sp>
      <p:pic>
        <p:nvPicPr>
          <p:cNvPr id="12" name="Afbeelding 11">
            <a:extLst>
              <a:ext uri="{FF2B5EF4-FFF2-40B4-BE49-F238E27FC236}">
                <a16:creationId xmlns:a16="http://schemas.microsoft.com/office/drawing/2014/main" id="{D1FEEC08-CB62-6547-9EF1-7C7CA94F171C}"/>
              </a:ext>
            </a:extLst>
          </p:cNvPr>
          <p:cNvPicPr>
            <a:picLocks noChangeAspect="1"/>
          </p:cNvPicPr>
          <p:nvPr userDrawn="1"/>
        </p:nvPicPr>
        <p:blipFill>
          <a:blip r:embed="rId2"/>
          <a:stretch>
            <a:fillRect/>
          </a:stretch>
        </p:blipFill>
        <p:spPr>
          <a:xfrm>
            <a:off x="6019800" y="6033746"/>
            <a:ext cx="3104558" cy="616932"/>
          </a:xfrm>
          <a:prstGeom prst="rect">
            <a:avLst/>
          </a:prstGeom>
        </p:spPr>
      </p:pic>
    </p:spTree>
    <p:extLst>
      <p:ext uri="{BB962C8B-B14F-4D97-AF65-F5344CB8AC3E}">
        <p14:creationId xmlns:p14="http://schemas.microsoft.com/office/powerpoint/2010/main" val="224668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91449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431999" y="1800000"/>
            <a:ext cx="4572393" cy="2386800"/>
          </a:xfrm>
        </p:spPr>
        <p:txBody>
          <a:bodyPr anchor="b"/>
          <a:lstStyle>
            <a:lvl1pPr>
              <a:defRPr sz="3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431999" y="4359600"/>
            <a:ext cx="4572198" cy="1501200"/>
          </a:xfrm>
        </p:spPr>
        <p:txBody>
          <a:bodyPr lIns="0" tIns="0" rIns="0" bIns="0"/>
          <a:lstStyle>
            <a:lvl1pPr marL="0" indent="0">
              <a:buNone/>
              <a:defRPr sz="18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C6AF2762-A1B6-47F2-A1A8-239A442FAB63}" type="datetime1">
              <a:rPr lang="nl-BE" smtClean="0"/>
              <a:t>28/03/2022</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5436394" y="584201"/>
            <a:ext cx="3276505"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5436197" y="3248513"/>
            <a:ext cx="3276505" cy="2376000"/>
          </a:xfrm>
        </p:spPr>
        <p:txBody>
          <a:bodyPr/>
          <a:lstStyle/>
          <a:p>
            <a:r>
              <a:rPr lang="en-US"/>
              <a:t>Click icon to add picture</a:t>
            </a:r>
            <a:endParaRPr lang="nl-NL"/>
          </a:p>
        </p:txBody>
      </p:sp>
    </p:spTree>
    <p:extLst>
      <p:ext uri="{BB962C8B-B14F-4D97-AF65-F5344CB8AC3E}">
        <p14:creationId xmlns:p14="http://schemas.microsoft.com/office/powerpoint/2010/main" val="2716076188"/>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431999" y="1800000"/>
            <a:ext cx="4572198" cy="2386800"/>
          </a:xfrm>
        </p:spPr>
        <p:txBody>
          <a:bodyPr anchor="b">
            <a:normAutofit/>
          </a:bodyPr>
          <a:lstStyle>
            <a:lvl1pPr>
              <a:defRPr sz="3000"/>
            </a:lvl1pPr>
          </a:lstStyle>
          <a:p>
            <a:r>
              <a:rPr lang="en-US"/>
              <a:t>Click to edit Master title style</a:t>
            </a:r>
            <a:endParaRPr lang="nl-NL" dirty="0"/>
          </a:p>
        </p:txBody>
      </p:sp>
      <p:sp>
        <p:nvSpPr>
          <p:cNvPr id="3" name="Tijdelijke aanduiding voor tekst 2"/>
          <p:cNvSpPr>
            <a:spLocks noGrp="1"/>
          </p:cNvSpPr>
          <p:nvPr>
            <p:ph type="body" idx="1"/>
          </p:nvPr>
        </p:nvSpPr>
        <p:spPr>
          <a:xfrm>
            <a:off x="431999" y="4359600"/>
            <a:ext cx="4572198" cy="1501200"/>
          </a:xfrm>
        </p:spPr>
        <p:txBody>
          <a:bodyPr lIns="0" tIns="0" rIns="0" bIns="0"/>
          <a:lstStyle>
            <a:lvl1pPr marL="0" indent="0">
              <a:buNone/>
              <a:defRPr sz="18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1A2FBC1E-0271-465B-AE93-C4A1D7FF7C07}" type="datetime1">
              <a:rPr lang="nl-BE" smtClean="0"/>
              <a:t>28/03/2022</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5436394" y="584201"/>
            <a:ext cx="3276505" cy="5040312"/>
          </a:xfrm>
        </p:spPr>
        <p:txBody>
          <a:bodyPr/>
          <a:lstStyle/>
          <a:p>
            <a:r>
              <a:rPr lang="en-US"/>
              <a:t>Click icon to add picture</a:t>
            </a:r>
            <a:endParaRPr lang="nl-NL"/>
          </a:p>
        </p:txBody>
      </p:sp>
    </p:spTree>
    <p:extLst>
      <p:ext uri="{BB962C8B-B14F-4D97-AF65-F5344CB8AC3E}">
        <p14:creationId xmlns:p14="http://schemas.microsoft.com/office/powerpoint/2010/main" val="2525909917"/>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491B9FDD-6D29-427F-98CD-AE9ABA03A845}" type="datetime1">
              <a:rPr lang="nl-BE" smtClean="0"/>
              <a:t>28/03/2022</a:t>
            </a:fld>
            <a:endParaRPr lang="nl-NL"/>
          </a:p>
        </p:txBody>
      </p:sp>
      <p:sp>
        <p:nvSpPr>
          <p:cNvPr id="6" name="Tijdelijke aanduiding voor voettekst 5"/>
          <p:cNvSpPr>
            <a:spLocks noGrp="1"/>
          </p:cNvSpPr>
          <p:nvPr>
            <p:ph type="ftr" sz="quarter" idx="11"/>
          </p:nvPr>
        </p:nvSpPr>
        <p:spPr/>
        <p:txBody>
          <a:bodyPr/>
          <a:lstStyle/>
          <a:p>
            <a:r>
              <a:rPr lang="nl-NL"/>
              <a:t>Faculty, department, unit ...</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432000" y="1656000"/>
            <a:ext cx="405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4662900" y="1656000"/>
            <a:ext cx="405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45064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32001" y="1656000"/>
            <a:ext cx="4066181" cy="5400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Tijdelijke aanduiding voor inhoud 3"/>
          <p:cNvSpPr>
            <a:spLocks noGrp="1"/>
          </p:cNvSpPr>
          <p:nvPr>
            <p:ph sz="half" idx="2"/>
          </p:nvPr>
        </p:nvSpPr>
        <p:spPr>
          <a:xfrm>
            <a:off x="432001" y="2276271"/>
            <a:ext cx="4066181"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29150" y="1656000"/>
            <a:ext cx="4083750" cy="5400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ijdelijke aanduiding voor inhoud 5"/>
          <p:cNvSpPr>
            <a:spLocks noGrp="1"/>
          </p:cNvSpPr>
          <p:nvPr>
            <p:ph sz="quarter" idx="4"/>
          </p:nvPr>
        </p:nvSpPr>
        <p:spPr>
          <a:xfrm>
            <a:off x="4629150" y="2276271"/>
            <a:ext cx="408375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8A68DF23-78A1-48B8-B810-5447171FB100}" type="datetime1">
              <a:rPr lang="nl-BE" smtClean="0"/>
              <a:t>28/03/2022</a:t>
            </a:fld>
            <a:endParaRPr lang="nl-NL" dirty="0"/>
          </a:p>
        </p:txBody>
      </p:sp>
      <p:sp>
        <p:nvSpPr>
          <p:cNvPr id="8" name="Tijdelijke aanduiding voor voettekst 7"/>
          <p:cNvSpPr>
            <a:spLocks noGrp="1"/>
          </p:cNvSpPr>
          <p:nvPr>
            <p:ph type="ftr" sz="quarter" idx="11"/>
          </p:nvPr>
        </p:nvSpPr>
        <p:spPr/>
        <p:txBody>
          <a:bodyPr/>
          <a:lstStyle/>
          <a:p>
            <a:r>
              <a:rPr lang="nl-NL"/>
              <a:t>Faculty, department, unit ...</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02421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96E353-3DC2-4C7B-B1EC-514CE3BFA0D5}" type="datetime1">
              <a:rPr lang="nl-BE" smtClean="0"/>
              <a:t>28/03/2022</a:t>
            </a:fld>
            <a:endParaRPr lang="nl-NL"/>
          </a:p>
        </p:txBody>
      </p:sp>
      <p:sp>
        <p:nvSpPr>
          <p:cNvPr id="4" name="Tijdelijke aanduiding voor voettekst 3"/>
          <p:cNvSpPr>
            <a:spLocks noGrp="1"/>
          </p:cNvSpPr>
          <p:nvPr>
            <p:ph type="ftr" sz="quarter" idx="11"/>
          </p:nvPr>
        </p:nvSpPr>
        <p:spPr/>
        <p:txBody>
          <a:bodyPr/>
          <a:lstStyle/>
          <a:p>
            <a:r>
              <a:rPr lang="nl-NL"/>
              <a:t>Faculty, department, unit ...</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90223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E9D0567-EF9A-41A2-908F-8D7903E27718}" type="datetime1">
              <a:rPr lang="nl-BE" smtClean="0"/>
              <a:t>28/03/2022</a:t>
            </a:fld>
            <a:endParaRPr lang="nl-NL"/>
          </a:p>
        </p:txBody>
      </p:sp>
      <p:sp>
        <p:nvSpPr>
          <p:cNvPr id="3" name="Tijdelijke aanduiding voor voettekst 2"/>
          <p:cNvSpPr>
            <a:spLocks noGrp="1"/>
          </p:cNvSpPr>
          <p:nvPr>
            <p:ph type="ftr" sz="quarter" idx="11"/>
          </p:nvPr>
        </p:nvSpPr>
        <p:spPr/>
        <p:txBody>
          <a:bodyPr/>
          <a:lstStyle/>
          <a:p>
            <a:r>
              <a:rPr lang="nl-NL"/>
              <a:t>Faculty, department, unit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298857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1"/>
            <a:ext cx="91449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434340" y="510988"/>
            <a:ext cx="8279845" cy="5184424"/>
          </a:xfrm>
        </p:spPr>
        <p:txBody>
          <a:bodyPr anchor="ctr" anchorCtr="0">
            <a:noAutofit/>
          </a:bodyPr>
          <a:lstStyle>
            <a:lvl1pPr algn="ctr">
              <a:defRPr sz="45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84C8BD27-BB09-4B6E-BCEA-BBCBC29C1295}" type="datetime1">
              <a:rPr lang="nl-BE" smtClean="0"/>
              <a:t>28/03/2022</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133288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4537139" cy="1080000"/>
          </a:xfrm>
          <a:prstGeom prst="rect">
            <a:avLst/>
          </a:prstGeom>
          <a:solidFill>
            <a:srgbClr val="D03124">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7" name="KopieerDriehoekje"/>
          <p:cNvSpPr>
            <a:spLocks noChangeAspect="1"/>
          </p:cNvSpPr>
          <p:nvPr userDrawn="1"/>
        </p:nvSpPr>
        <p:spPr>
          <a:xfrm flipV="1">
            <a:off x="927100" y="1540800"/>
            <a:ext cx="216000" cy="108000"/>
          </a:xfrm>
          <a:prstGeom prst="triangle">
            <a:avLst/>
          </a:prstGeom>
          <a:solidFill>
            <a:srgbClr val="D03124">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4537139" cy="860401"/>
          </a:xfrm>
          <a:solidFill>
            <a:srgbClr val="D95139"/>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err="1"/>
              <a:t>Text</a:t>
            </a:r>
            <a:r>
              <a:rPr lang="nl-NL" dirty="0"/>
              <a:t> block </a:t>
            </a:r>
            <a:r>
              <a:rPr lang="nl-NL" dirty="0" err="1"/>
              <a:t>adapts</a:t>
            </a:r>
            <a:r>
              <a:rPr lang="nl-NL" dirty="0"/>
              <a:t> </a:t>
            </a:r>
            <a:r>
              <a:rPr lang="nl-NL" dirty="0" err="1"/>
              <a:t>to</a:t>
            </a:r>
            <a:r>
              <a:rPr lang="nl-NL" dirty="0"/>
              <a:t> </a:t>
            </a:r>
            <a:r>
              <a:rPr lang="nl-NL" dirty="0" err="1"/>
              <a:t>the</a:t>
            </a:r>
            <a:r>
              <a:rPr lang="nl-NL" dirty="0"/>
              <a:t> </a:t>
            </a:r>
            <a:r>
              <a:rPr lang="nl-NL" dirty="0" err="1"/>
              <a:t>amount</a:t>
            </a:r>
            <a:r>
              <a:rPr lang="nl-NL" dirty="0"/>
              <a:t> of </a:t>
            </a:r>
            <a:r>
              <a:rPr lang="nl-NL" dirty="0" err="1"/>
              <a:t>text</a:t>
            </a:r>
            <a:endParaRPr lang="nl-NL" dirty="0"/>
          </a:p>
        </p:txBody>
      </p:sp>
      <p:sp>
        <p:nvSpPr>
          <p:cNvPr id="19" name="KopieerBalk"/>
          <p:cNvSpPr/>
          <p:nvPr userDrawn="1"/>
        </p:nvSpPr>
        <p:spPr>
          <a:xfrm>
            <a:off x="908602" y="1568448"/>
            <a:ext cx="144016" cy="147600"/>
          </a:xfrm>
          <a:prstGeom prst="rtTriangle">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3805102" cy="147600"/>
          </a:xfrm>
          <a:prstGeom prst="rect">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CHANGE THE FOOTER: insert &gt; Kop- and Footer text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a:t>
            </a:fld>
            <a:endParaRPr lang="nl-NL" dirty="0"/>
          </a:p>
        </p:txBody>
      </p:sp>
      <p:pic>
        <p:nvPicPr>
          <p:cNvPr id="12" name="Afbeelding 11">
            <a:extLst>
              <a:ext uri="{FF2B5EF4-FFF2-40B4-BE49-F238E27FC236}">
                <a16:creationId xmlns:a16="http://schemas.microsoft.com/office/drawing/2014/main" id="{B6E6CDD1-CF92-AC46-809C-BEC2A711E0EC}"/>
              </a:ext>
            </a:extLst>
          </p:cNvPr>
          <p:cNvPicPr>
            <a:picLocks noChangeAspect="1"/>
          </p:cNvPicPr>
          <p:nvPr userDrawn="1"/>
        </p:nvPicPr>
        <p:blipFill>
          <a:blip r:embed="rId2"/>
          <a:stretch>
            <a:fillRect/>
          </a:stretch>
        </p:blipFill>
        <p:spPr>
          <a:xfrm>
            <a:off x="6019800" y="6033746"/>
            <a:ext cx="3104558" cy="616932"/>
          </a:xfrm>
          <a:prstGeom prst="rect">
            <a:avLst/>
          </a:prstGeom>
        </p:spPr>
      </p:pic>
    </p:spTree>
    <p:extLst>
      <p:ext uri="{BB962C8B-B14F-4D97-AF65-F5344CB8AC3E}">
        <p14:creationId xmlns:p14="http://schemas.microsoft.com/office/powerpoint/2010/main" val="317010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kst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7950" y="145470"/>
            <a:ext cx="8928000"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7" name="Driehoekje"/>
          <p:cNvSpPr/>
          <p:nvPr userDrawn="1"/>
        </p:nvSpPr>
        <p:spPr>
          <a:xfrm flipV="1">
            <a:off x="661472" y="122484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4" name="Tijdelijke aanduiding voor tekst 13"/>
          <p:cNvSpPr>
            <a:spLocks noGrp="1"/>
          </p:cNvSpPr>
          <p:nvPr>
            <p:ph type="body" sz="quarter" idx="10" hasCustomPrompt="1"/>
          </p:nvPr>
        </p:nvSpPr>
        <p:spPr>
          <a:xfrm>
            <a:off x="322907" y="1440000"/>
            <a:ext cx="8461093" cy="4968000"/>
          </a:xfrm>
        </p:spPr>
        <p:txBody>
          <a:bodyPr lIns="0" tIns="0" rIns="0" bIns="0">
            <a:noAutofit/>
          </a:bodyPr>
          <a:lstStyle>
            <a:lvl1pPr marL="270000" indent="0">
              <a:spcBef>
                <a:spcPts val="600"/>
              </a:spcBef>
              <a:buNone/>
              <a:defRPr sz="2600"/>
            </a:lvl1pPr>
            <a:lvl2pPr marL="270000" indent="-270000">
              <a:spcBef>
                <a:spcPts val="600"/>
              </a:spcBef>
              <a:buClr>
                <a:srgbClr val="0089CF"/>
              </a:buClr>
              <a:buSzPct val="80000"/>
              <a:buFont typeface="Wingdings" charset="2"/>
              <a:buChar char="§"/>
              <a:defRPr sz="2400"/>
            </a:lvl2pPr>
            <a:lvl3pPr marL="540000" indent="-270000">
              <a:spcBef>
                <a:spcPts val="600"/>
              </a:spcBef>
              <a:buClr>
                <a:srgbClr val="0089CF"/>
              </a:buClr>
              <a:buSzPct val="80000"/>
              <a:buFont typeface="Wingdings" charset="2"/>
              <a:buChar char="§"/>
              <a:defRPr sz="2000"/>
            </a:lvl3pPr>
            <a:lvl4pPr marL="809625" indent="-270000">
              <a:spcBef>
                <a:spcPts val="600"/>
              </a:spcBef>
              <a:buClr>
                <a:srgbClr val="0089CF"/>
              </a:buClr>
              <a:buSzPct val="80000"/>
              <a:buFont typeface="Wingdings" charset="2"/>
              <a:buChar char="§"/>
              <a:defRPr sz="2000" baseline="0"/>
            </a:lvl4pPr>
            <a:lvl5pPr marL="1080000" indent="-270000">
              <a:spcBef>
                <a:spcPts val="600"/>
              </a:spcBef>
              <a:buClr>
                <a:srgbClr val="0089CF"/>
              </a:buClr>
              <a:buSzPct val="80000"/>
              <a:buFont typeface="Wingdings" charset="2"/>
              <a:buChar char="§"/>
              <a:defRPr sz="2000"/>
            </a:lvl5pPr>
          </a:lstStyle>
          <a:p>
            <a:pPr lvl="0"/>
            <a:r>
              <a:rPr lang="en-US"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8" name="Afbeelding 12"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000000"/>
                </a:solidFill>
                <a:latin typeface="Calibri"/>
              </a:defRPr>
            </a:lvl1pPr>
          </a:lstStyle>
          <a:p>
            <a:r>
              <a:rPr lang="nl-NL"/>
              <a:t>CHANGE THE FOOTER: insert &gt; Kop- and Footer text</a:t>
            </a:r>
            <a:endParaRPr lang="nl-NL" dirty="0"/>
          </a:p>
        </p:txBody>
      </p:sp>
      <p:sp>
        <p:nvSpPr>
          <p:cNvPr id="12"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000000"/>
                </a:solidFill>
                <a:latin typeface="Calibri"/>
              </a:defRPr>
            </a:lvl1pPr>
          </a:lstStyle>
          <a:p>
            <a:fld id="{16CC70A2-6B8C-4FE8-A4AE-E466C9B2130C}" type="slidenum">
              <a:rPr lang="nl-NL" smtClean="0"/>
              <a:pPr/>
              <a:t>‹#›</a:t>
            </a:fld>
            <a:endParaRPr lang="nl-NL" dirty="0"/>
          </a:p>
        </p:txBody>
      </p:sp>
    </p:spTree>
    <p:extLst>
      <p:ext uri="{BB962C8B-B14F-4D97-AF65-F5344CB8AC3E}">
        <p14:creationId xmlns:p14="http://schemas.microsoft.com/office/powerpoint/2010/main" val="165384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VU tekstdia met logo">
    <p:spTree>
      <p:nvGrpSpPr>
        <p:cNvPr id="1" name=""/>
        <p:cNvGrpSpPr/>
        <p:nvPr/>
      </p:nvGrpSpPr>
      <p:grpSpPr>
        <a:xfrm>
          <a:off x="0" y="0"/>
          <a:ext cx="0" cy="0"/>
          <a:chOff x="0" y="0"/>
          <a:chExt cx="0" cy="0"/>
        </a:xfrm>
      </p:grpSpPr>
      <p:grpSp>
        <p:nvGrpSpPr>
          <p:cNvPr id="8" name="Groeperen 14"/>
          <p:cNvGrpSpPr>
            <a:grpSpLocks/>
          </p:cNvGrpSpPr>
          <p:nvPr userDrawn="1"/>
        </p:nvGrpSpPr>
        <p:grpSpPr bwMode="auto">
          <a:xfrm>
            <a:off x="-28575" y="6381750"/>
            <a:ext cx="5392738" cy="503239"/>
            <a:chOff x="-27963" y="6381328"/>
            <a:chExt cx="5392126" cy="504056"/>
          </a:xfrm>
        </p:grpSpPr>
        <p:sp>
          <p:nvSpPr>
            <p:cNvPr id="9" name="Slide Number Placeholder 3"/>
            <p:cNvSpPr txBox="1">
              <a:spLocks/>
            </p:cNvSpPr>
            <p:nvPr userDrawn="1"/>
          </p:nvSpPr>
          <p:spPr bwMode="auto">
            <a:xfrm>
              <a:off x="-27963" y="6381328"/>
              <a:ext cx="61111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76662F47-1888-F84B-8E2D-EF5A159B11F8}" type="slidenum">
                <a:rPr lang="nl-NL" sz="1200" smtClean="0">
                  <a:solidFill>
                    <a:schemeClr val="bg1"/>
                  </a:solidFill>
                  <a:latin typeface="Calibri" charset="0"/>
                  <a:cs typeface="Calibri" charset="0"/>
                </a:rPr>
                <a:pPr eaLnBrk="1" hangingPunct="1">
                  <a:spcBef>
                    <a:spcPct val="20000"/>
                  </a:spcBef>
                  <a:defRPr/>
                </a:pPr>
                <a:t>‹#›</a:t>
              </a:fld>
              <a:endParaRPr lang="nl-NL" sz="1200" dirty="0">
                <a:solidFill>
                  <a:schemeClr val="bg1"/>
                </a:solidFill>
                <a:latin typeface="Calibri" charset="0"/>
                <a:cs typeface="Calibri" charset="0"/>
              </a:endParaRPr>
            </a:p>
          </p:txBody>
        </p:sp>
        <p:sp>
          <p:nvSpPr>
            <p:cNvPr id="11" name="Footer Placeholder 2"/>
            <p:cNvSpPr txBox="1">
              <a:spLocks/>
            </p:cNvSpPr>
            <p:nvPr userDrawn="1"/>
          </p:nvSpPr>
          <p:spPr bwMode="auto">
            <a:xfrm>
              <a:off x="683156" y="6381328"/>
              <a:ext cx="4681007" cy="4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chemeClr val="bg1"/>
                  </a:solidFill>
                  <a:latin typeface="Calibri" charset="0"/>
                  <a:cs typeface="Calibri" charset="0"/>
                </a:rPr>
                <a:t>Het begint met een idee</a:t>
              </a:r>
            </a:p>
          </p:txBody>
        </p:sp>
      </p:grpSp>
      <p:pic>
        <p:nvPicPr>
          <p:cNvPr id="12" name="Afbeelding 12"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3"/>
          <p:cNvSpPr txBox="1">
            <a:spLocks/>
          </p:cNvSpPr>
          <p:nvPr userDrawn="1"/>
        </p:nvSpPr>
        <p:spPr bwMode="auto">
          <a:xfrm>
            <a:off x="0" y="6524626"/>
            <a:ext cx="611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C97BC3CE-C4F1-7E45-893D-9B3CDCA986DA}" type="slidenum">
              <a:rPr lang="nl-NL" sz="1200" smtClean="0">
                <a:solidFill>
                  <a:schemeClr val="bg1"/>
                </a:solidFill>
                <a:latin typeface="Calibri" charset="0"/>
                <a:cs typeface="Calibri" charset="0"/>
              </a:rPr>
              <a:pPr eaLnBrk="1" hangingPunct="1">
                <a:spcBef>
                  <a:spcPct val="20000"/>
                </a:spcBef>
                <a:defRPr/>
              </a:pPr>
              <a:t>‹#›</a:t>
            </a:fld>
            <a:endParaRPr lang="nl-NL" sz="1200" dirty="0">
              <a:solidFill>
                <a:schemeClr val="bg1"/>
              </a:solidFill>
              <a:latin typeface="Calibri" charset="0"/>
              <a:cs typeface="Calibri" charset="0"/>
            </a:endParaRPr>
          </a:p>
        </p:txBody>
      </p:sp>
      <p:sp>
        <p:nvSpPr>
          <p:cNvPr id="14" name="Footer Placeholder 2"/>
          <p:cNvSpPr txBox="1">
            <a:spLocks/>
          </p:cNvSpPr>
          <p:nvPr userDrawn="1"/>
        </p:nvSpPr>
        <p:spPr bwMode="auto">
          <a:xfrm>
            <a:off x="611190" y="6492876"/>
            <a:ext cx="4752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rgbClr val="FFFFFF"/>
                </a:solidFill>
                <a:latin typeface="Calibri" charset="0"/>
                <a:cs typeface="Calibri" charset="0"/>
              </a:rPr>
              <a:t>Het begint met een idee</a:t>
            </a:r>
          </a:p>
        </p:txBody>
      </p:sp>
      <p:sp>
        <p:nvSpPr>
          <p:cNvPr id="10" name="Tijdelijke aanduiding voor tekst 19"/>
          <p:cNvSpPr>
            <a:spLocks noGrp="1"/>
          </p:cNvSpPr>
          <p:nvPr>
            <p:ph type="body" sz="quarter" idx="17" hasCustomPrompt="1"/>
          </p:nvPr>
        </p:nvSpPr>
        <p:spPr>
          <a:xfrm>
            <a:off x="4283968" y="1555531"/>
            <a:ext cx="4536504" cy="4681757"/>
          </a:xfrm>
          <a:prstGeom prst="rect">
            <a:avLst/>
          </a:prstGeom>
        </p:spPr>
        <p:txBody>
          <a:bodyPr lIns="0" tIns="0" bIns="0">
            <a:noAutofit/>
          </a:bodyPr>
          <a:lstStyle>
            <a:lvl1pPr marL="270000" indent="0">
              <a:spcBef>
                <a:spcPts val="0"/>
              </a:spcBef>
              <a:buFontTx/>
              <a:buNone/>
              <a:defRPr sz="2600">
                <a:latin typeface="Calibri"/>
                <a:cs typeface="Calibri"/>
              </a:defRPr>
            </a:lvl1pPr>
            <a:lvl2pPr marL="270000" indent="-270000">
              <a:spcBef>
                <a:spcPts val="0"/>
              </a:spcBef>
              <a:buClr>
                <a:srgbClr val="0089CF"/>
              </a:buClr>
              <a:buFont typeface="Wingdings" charset="2"/>
              <a:buChar char="§"/>
              <a:defRPr sz="2600">
                <a:latin typeface="Calibri"/>
                <a:cs typeface="Calibri"/>
              </a:defRPr>
            </a:lvl2pPr>
            <a:lvl3pPr marL="536575" indent="-263525">
              <a:buClr>
                <a:srgbClr val="0089CF"/>
              </a:buClr>
              <a:buFont typeface="Calibri" panose="020F0502020204030204" pitchFamily="34" charset="0"/>
              <a:buChar char="&gt;"/>
              <a:defRPr>
                <a:latin typeface="Calibri"/>
                <a:cs typeface="Calibri"/>
              </a:defRPr>
            </a:lvl3pPr>
            <a:lvl4pPr marL="536575" indent="-263525">
              <a:buClr>
                <a:srgbClr val="0089CF"/>
              </a:buClr>
              <a:defRPr>
                <a:latin typeface="Calibri"/>
                <a:cs typeface="Calibri"/>
              </a:defRPr>
            </a:lvl4pPr>
            <a:lvl5pPr marL="536575" indent="-263525">
              <a:buClr>
                <a:srgbClr val="0089CF"/>
              </a:buClr>
              <a:defRPr>
                <a:latin typeface="Calibri"/>
                <a:cs typeface="Calibri"/>
              </a:defRPr>
            </a:lvl5pPr>
          </a:lstStyle>
          <a:p>
            <a:pPr lvl="0"/>
            <a:r>
              <a:rPr lang="en-US"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3" name="Tijdelijke aanduiding voor afbeelding 2"/>
          <p:cNvSpPr>
            <a:spLocks noGrp="1"/>
          </p:cNvSpPr>
          <p:nvPr>
            <p:ph type="pic" sz="quarter" idx="18"/>
          </p:nvPr>
        </p:nvSpPr>
        <p:spPr>
          <a:xfrm>
            <a:off x="0" y="1"/>
            <a:ext cx="4052888" cy="6858000"/>
          </a:xfrm>
          <a:solidFill>
            <a:schemeClr val="bg1"/>
          </a:solidFill>
          <a:effectLst>
            <a:outerShdw blurRad="50800" dist="38100" dir="2700000" algn="tl" rotWithShape="0">
              <a:prstClr val="black">
                <a:alpha val="40000"/>
              </a:prstClr>
            </a:outerShdw>
          </a:effectLst>
        </p:spPr>
        <p:txBody>
          <a:bodyPr/>
          <a:lstStyle/>
          <a:p>
            <a:pPr lvl="0"/>
            <a:endParaRPr lang="nl-NL" noProof="0" dirty="0"/>
          </a:p>
        </p:txBody>
      </p:sp>
      <p:sp>
        <p:nvSpPr>
          <p:cNvPr id="15" name="Titel 1"/>
          <p:cNvSpPr>
            <a:spLocks noGrp="1"/>
          </p:cNvSpPr>
          <p:nvPr>
            <p:ph type="ctrTitle" hasCustomPrompt="1"/>
          </p:nvPr>
        </p:nvSpPr>
        <p:spPr>
          <a:xfrm>
            <a:off x="4206650" y="149650"/>
            <a:ext cx="4783365" cy="1080000"/>
          </a:xfrm>
          <a:prstGeom prst="rect">
            <a:avLst/>
          </a:prstGeom>
          <a:solidFill>
            <a:srgbClr val="0089CF">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16" name="KopieerDriehoekje"/>
          <p:cNvSpPr>
            <a:spLocks noChangeAspect="1"/>
          </p:cNvSpPr>
          <p:nvPr userDrawn="1"/>
        </p:nvSpPr>
        <p:spPr>
          <a:xfrm flipV="1">
            <a:off x="4705350" y="1229650"/>
            <a:ext cx="216000" cy="108000"/>
          </a:xfrm>
          <a:prstGeom prst="triangle">
            <a:avLst/>
          </a:prstGeom>
          <a:solidFill>
            <a:srgbClr val="0089CF">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9"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baseline="0">
                <a:solidFill>
                  <a:srgbClr val="FFFFFF"/>
                </a:solidFill>
                <a:latin typeface="Calibri"/>
              </a:defRPr>
            </a:lvl1pPr>
          </a:lstStyle>
          <a:p>
            <a:r>
              <a:rPr lang="nl-NL"/>
              <a:t>CHANGE THE FOOTER: insert &gt; Kop- and Footer text</a:t>
            </a:r>
            <a:endParaRPr lang="nl-NL" dirty="0"/>
          </a:p>
        </p:txBody>
      </p:sp>
      <p:sp>
        <p:nvSpPr>
          <p:cNvPr id="20"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a:t>
            </a:fld>
            <a:endParaRPr lang="nl-NL" dirty="0"/>
          </a:p>
        </p:txBody>
      </p:sp>
    </p:spTree>
    <p:extLst>
      <p:ext uri="{BB962C8B-B14F-4D97-AF65-F5344CB8AC3E}">
        <p14:creationId xmlns:p14="http://schemas.microsoft.com/office/powerpoint/2010/main" val="357170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twee regel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p:nvPr>
        </p:nvSpPr>
        <p:spPr>
          <a:xfrm>
            <a:off x="0" y="0"/>
            <a:ext cx="9144000" cy="6858000"/>
          </a:xfrm>
        </p:spPr>
        <p:txBody>
          <a:bodyPr rtlCol="0">
            <a:normAutofit/>
          </a:bodyPr>
          <a:lstStyle>
            <a:lvl1pPr marL="0" marR="0" indent="0" algn="l" defTabSz="914400" rtl="0" eaLnBrk="1" fontAlgn="auto" latinLnBrk="0" hangingPunct="1">
              <a:lnSpc>
                <a:spcPts val="1500"/>
              </a:lnSpc>
              <a:spcBef>
                <a:spcPts val="0"/>
              </a:spcBef>
              <a:spcAft>
                <a:spcPts val="0"/>
              </a:spcAft>
              <a:buClrTx/>
              <a:buSzTx/>
              <a:buFont typeface="Arial" pitchFamily="34" charset="0"/>
              <a:buNone/>
              <a:tabLst/>
              <a:defRPr sz="1600">
                <a:solidFill>
                  <a:srgbClr val="FF0000"/>
                </a:solidFill>
              </a:defRPr>
            </a:lvl1pPr>
          </a:lstStyle>
          <a:p>
            <a:pPr lvl="0"/>
            <a:r>
              <a:rPr lang="en-US" noProof="0" dirty="0"/>
              <a:t>Click icon to add picture</a:t>
            </a:r>
            <a:endParaRPr lang="nl-NL" noProof="0" dirty="0"/>
          </a:p>
        </p:txBody>
      </p:sp>
    </p:spTree>
    <p:extLst>
      <p:ext uri="{BB962C8B-B14F-4D97-AF65-F5344CB8AC3E}">
        <p14:creationId xmlns:p14="http://schemas.microsoft.com/office/powerpoint/2010/main" val="203783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co">
    <p:bg>
      <p:bgPr>
        <a:solidFill>
          <a:schemeClr val="tx1"/>
        </a:solid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1"/>
          </p:nvPr>
        </p:nvSpPr>
        <p:spPr>
          <a:xfrm>
            <a:off x="0" y="0"/>
            <a:ext cx="9144000" cy="6858000"/>
          </a:xfrm>
          <a:noFill/>
        </p:spPr>
        <p:txBody>
          <a:bodyPr/>
          <a:lstStyle/>
          <a:p>
            <a:endParaRPr lang="nl-NL" dirty="0"/>
          </a:p>
        </p:txBody>
      </p:sp>
    </p:spTree>
    <p:extLst>
      <p:ext uri="{BB962C8B-B14F-4D97-AF65-F5344CB8AC3E}">
        <p14:creationId xmlns:p14="http://schemas.microsoft.com/office/powerpoint/2010/main" val="131774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323A7-00EC-4E6B-8FC9-6204EAF5BDBA}" type="datetimeFigureOut">
              <a:rPr lang="en-GB" smtClean="0">
                <a:solidFill>
                  <a:prstClr val="black">
                    <a:tint val="75000"/>
                  </a:prstClr>
                </a:solidFill>
              </a:rPr>
              <a:pPr/>
              <a:t>28/03/2022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0ACB93-7302-4F6A-BA40-8264988D5C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82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9144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91449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91449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001" y="360000"/>
            <a:ext cx="1513601" cy="720000"/>
          </a:xfrm>
          <a:prstGeom prst="rect">
            <a:avLst/>
          </a:prstGeom>
        </p:spPr>
      </p:pic>
      <p:sp>
        <p:nvSpPr>
          <p:cNvPr id="2" name="Titel 1"/>
          <p:cNvSpPr>
            <a:spLocks noGrp="1"/>
          </p:cNvSpPr>
          <p:nvPr>
            <p:ph type="ctrTitle"/>
          </p:nvPr>
        </p:nvSpPr>
        <p:spPr>
          <a:xfrm>
            <a:off x="431999" y="1080000"/>
            <a:ext cx="4572393" cy="4024798"/>
          </a:xfrm>
        </p:spPr>
        <p:txBody>
          <a:bodyPr anchor="ctr" anchorCtr="0">
            <a:normAutofit/>
          </a:bodyPr>
          <a:lstStyle>
            <a:lvl1pPr algn="l">
              <a:defRPr sz="3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431999" y="5392801"/>
            <a:ext cx="4572393" cy="730188"/>
          </a:xfrm>
        </p:spPr>
        <p:txBody>
          <a:bodyPr lIns="0" tIns="0" rIns="0" bIns="0"/>
          <a:lstStyle>
            <a:lvl1pPr marL="0" indent="0" algn="l">
              <a:buNone/>
              <a:defRPr sz="1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5436394" y="1654176"/>
            <a:ext cx="3276505" cy="4468813"/>
          </a:xfrm>
        </p:spPr>
        <p:txBody>
          <a:bodyPr/>
          <a:lstStyle/>
          <a:p>
            <a:r>
              <a:rPr lang="en-US"/>
              <a:t>Click icon to add picture</a:t>
            </a:r>
            <a:endParaRPr lang="nl-NL"/>
          </a:p>
        </p:txBody>
      </p:sp>
    </p:spTree>
    <p:extLst>
      <p:ext uri="{BB962C8B-B14F-4D97-AF65-F5344CB8AC3E}">
        <p14:creationId xmlns:p14="http://schemas.microsoft.com/office/powerpoint/2010/main" val="3089498511"/>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DAA3EB77-AEBE-4AAC-BD95-E311223A38F4}" type="datetime1">
              <a:rPr lang="nl-BE" smtClean="0"/>
              <a:t>28/03/2022</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50869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a:xfrm>
            <a:off x="457200" y="1442494"/>
            <a:ext cx="8229600" cy="4683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CHANGE THE FOOTER: insert &gt; Kop- and Footer text</a:t>
            </a:r>
            <a:endParaRPr lang="nl-NL" dirty="0"/>
          </a:p>
        </p:txBody>
      </p:sp>
      <p:sp>
        <p:nvSpPr>
          <p:cNvPr id="11"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83" r:id="rId3"/>
    <p:sldLayoutId id="2147483685" r:id="rId4"/>
    <p:sldLayoutId id="2147483663" r:id="rId5"/>
    <p:sldLayoutId id="2147483686" r:id="rId6"/>
    <p:sldLayoutId id="2147483694" r:id="rId7"/>
  </p:sldLayoutIdLst>
  <p:hf hdr="0" dt="0"/>
  <p:txStyles>
    <p:titleStyle>
      <a:lvl1pPr algn="ctr" defTabSz="457200" rtl="0" eaLnBrk="0" fontAlgn="base" hangingPunct="0">
        <a:spcBef>
          <a:spcPct val="0"/>
        </a:spcBef>
        <a:spcAft>
          <a:spcPct val="0"/>
        </a:spcAft>
        <a:defRPr sz="3200" kern="1200">
          <a:solidFill>
            <a:schemeClr val="tx1"/>
          </a:solidFill>
          <a:latin typeface="Arial Narrow Bold"/>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p:titleStyle>
    <p:bodyStyle>
      <a:lvl1pPr marL="271463" indent="0" algn="l" defTabSz="457200" rtl="0" eaLnBrk="0" fontAlgn="base" hangingPunct="0">
        <a:spcBef>
          <a:spcPct val="20000"/>
        </a:spcBef>
        <a:spcAft>
          <a:spcPct val="0"/>
        </a:spcAft>
        <a:buFontTx/>
        <a:buNone/>
        <a:defRPr sz="2600" kern="1200">
          <a:solidFill>
            <a:schemeClr val="tx1"/>
          </a:solidFill>
          <a:latin typeface="Calibri"/>
          <a:ea typeface="ＭＳ Ｐゴシック" charset="-128"/>
          <a:cs typeface="Calibri"/>
        </a:defRPr>
      </a:lvl1pPr>
      <a:lvl2pPr marL="342900" indent="-342900" algn="l" defTabSz="457200" rtl="0" eaLnBrk="0" fontAlgn="base" hangingPunct="0">
        <a:spcBef>
          <a:spcPct val="20000"/>
        </a:spcBef>
        <a:spcAft>
          <a:spcPct val="0"/>
        </a:spcAft>
        <a:buClr>
          <a:srgbClr val="0089CF"/>
        </a:buClr>
        <a:buSzPct val="80000"/>
        <a:buFont typeface="Wingdings" charset="2"/>
        <a:buChar char="§"/>
        <a:defRPr sz="2600" kern="1200">
          <a:solidFill>
            <a:schemeClr val="tx1"/>
          </a:solidFill>
          <a:latin typeface="Calibri"/>
          <a:ea typeface="ＭＳ Ｐゴシック" charset="-128"/>
          <a:cs typeface="Calibri"/>
        </a:defRPr>
      </a:lvl2pPr>
      <a:lvl3pPr marL="542925" indent="-271463" algn="l" defTabSz="457200" rtl="0" eaLnBrk="0" fontAlgn="base" hangingPunct="0">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3pPr>
      <a:lvl4pPr marL="885825" indent="-342900" algn="l" defTabSz="457200" rtl="0" eaLnBrk="0" fontAlgn="base" hangingPunct="0">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4pPr>
      <a:lvl5pPr marL="885825" indent="-342900" algn="l" defTabSz="457200" rtl="0" eaLnBrk="0" fontAlgn="base" hangingPunct="0">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9144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80900" y="6353999"/>
            <a:ext cx="756229" cy="360000"/>
          </a:xfrm>
          <a:prstGeom prst="rect">
            <a:avLst/>
          </a:prstGeom>
        </p:spPr>
      </p:pic>
      <p:sp>
        <p:nvSpPr>
          <p:cNvPr id="2" name="Tijdelijke aanduiding voor titel 1"/>
          <p:cNvSpPr>
            <a:spLocks noGrp="1"/>
          </p:cNvSpPr>
          <p:nvPr>
            <p:ph type="title"/>
          </p:nvPr>
        </p:nvSpPr>
        <p:spPr>
          <a:xfrm>
            <a:off x="432000" y="207036"/>
            <a:ext cx="82809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432000" y="1656000"/>
            <a:ext cx="82809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080000" y="6210000"/>
            <a:ext cx="540000" cy="648000"/>
          </a:xfrm>
          <a:prstGeom prst="rect">
            <a:avLst/>
          </a:prstGeom>
        </p:spPr>
        <p:txBody>
          <a:bodyPr vert="horz" lIns="0" tIns="0" rIns="0" bIns="0" rtlCol="0" anchor="ctr"/>
          <a:lstStyle>
            <a:lvl1pPr algn="l">
              <a:defRPr sz="750" baseline="0">
                <a:solidFill>
                  <a:schemeClr val="bg1"/>
                </a:solidFill>
                <a:latin typeface="Arial" charset="0"/>
              </a:defRPr>
            </a:lvl1pPr>
          </a:lstStyle>
          <a:p>
            <a:fld id="{48A6F9A9-94DF-492A-96C8-E6D8ED72BAD7}" type="datetime1">
              <a:rPr lang="nl-BE" smtClean="0"/>
              <a:t>28/03/2022</a:t>
            </a:fld>
            <a:endParaRPr lang="nl-NL" dirty="0"/>
          </a:p>
        </p:txBody>
      </p:sp>
      <p:sp>
        <p:nvSpPr>
          <p:cNvPr id="5" name="Tijdelijke aanduiding voor voettekst 4"/>
          <p:cNvSpPr>
            <a:spLocks noGrp="1"/>
          </p:cNvSpPr>
          <p:nvPr>
            <p:ph type="ftr" sz="quarter" idx="3"/>
          </p:nvPr>
        </p:nvSpPr>
        <p:spPr>
          <a:xfrm>
            <a:off x="4525200" y="6210000"/>
            <a:ext cx="3744900" cy="648000"/>
          </a:xfrm>
          <a:prstGeom prst="rect">
            <a:avLst/>
          </a:prstGeom>
        </p:spPr>
        <p:txBody>
          <a:bodyPr vert="horz" lIns="0" tIns="0" rIns="180000" bIns="0" rtlCol="0" anchor="ctr"/>
          <a:lstStyle>
            <a:lvl1pPr algn="r">
              <a:defRPr sz="75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432000" y="6210000"/>
            <a:ext cx="486000" cy="648000"/>
          </a:xfrm>
          <a:prstGeom prst="rect">
            <a:avLst/>
          </a:prstGeom>
        </p:spPr>
        <p:txBody>
          <a:bodyPr vert="horz" lIns="0" tIns="0" rIns="0" bIns="0" rtlCol="0" anchor="ctr"/>
          <a:lstStyle>
            <a:lvl1pPr algn="l">
              <a:defRPr sz="75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08046965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sldNum="0" hdr="0" ftr="0" dt="0"/>
  <p:txStyles>
    <p:titleStyle>
      <a:lvl1pPr algn="l" defTabSz="685800" rtl="0" eaLnBrk="1" latinLnBrk="0" hangingPunct="1">
        <a:lnSpc>
          <a:spcPct val="100000"/>
        </a:lnSpc>
        <a:spcBef>
          <a:spcPct val="0"/>
        </a:spcBef>
        <a:buNone/>
        <a:defRPr sz="3000" kern="1200" baseline="0">
          <a:solidFill>
            <a:schemeClr val="tx2"/>
          </a:solidFill>
          <a:latin typeface="Arial" charset="0"/>
          <a:ea typeface="+mj-ea"/>
          <a:cs typeface="+mj-cs"/>
        </a:defRPr>
      </a:lvl1pPr>
    </p:titleStyle>
    <p:bodyStyle>
      <a:lvl1pPr marL="171450" indent="-171450" algn="l" defTabSz="685800" rtl="0" eaLnBrk="1" latinLnBrk="0" hangingPunct="1">
        <a:lnSpc>
          <a:spcPct val="100000"/>
        </a:lnSpc>
        <a:spcBef>
          <a:spcPts val="750"/>
        </a:spcBef>
        <a:buFont typeface="Arial"/>
        <a:buChar char="•"/>
        <a:defRPr sz="1800" kern="1200" baseline="0">
          <a:solidFill>
            <a:schemeClr val="tx1"/>
          </a:solidFill>
          <a:latin typeface="Arial" charset="0"/>
          <a:ea typeface="+mn-ea"/>
          <a:cs typeface="+mn-cs"/>
        </a:defRPr>
      </a:lvl1pPr>
      <a:lvl2pPr marL="514350" indent="-171450" algn="l" defTabSz="685800" rtl="0" eaLnBrk="1" latinLnBrk="0" hangingPunct="1">
        <a:lnSpc>
          <a:spcPct val="100000"/>
        </a:lnSpc>
        <a:spcBef>
          <a:spcPts val="375"/>
        </a:spcBef>
        <a:buFont typeface="Arial"/>
        <a:buChar char="•"/>
        <a:defRPr sz="1800" kern="1200" baseline="0">
          <a:solidFill>
            <a:schemeClr val="tx1"/>
          </a:solidFill>
          <a:latin typeface="Arial" charset="0"/>
          <a:ea typeface="+mn-ea"/>
          <a:cs typeface="+mn-cs"/>
        </a:defRPr>
      </a:lvl2pPr>
      <a:lvl3pPr marL="857250" indent="-171450" algn="l" defTabSz="685800" rtl="0" eaLnBrk="1" latinLnBrk="0" hangingPunct="1">
        <a:lnSpc>
          <a:spcPct val="100000"/>
        </a:lnSpc>
        <a:spcBef>
          <a:spcPts val="375"/>
        </a:spcBef>
        <a:buFont typeface="Arial"/>
        <a:buChar char="•"/>
        <a:defRPr sz="1500" kern="1200" baseline="0">
          <a:solidFill>
            <a:schemeClr val="tx1"/>
          </a:solidFill>
          <a:latin typeface="Arial" charset="0"/>
          <a:ea typeface="+mn-ea"/>
          <a:cs typeface="+mn-cs"/>
        </a:defRPr>
      </a:lvl3pPr>
      <a:lvl4pPr marL="1200150" indent="-171450" algn="l" defTabSz="685800" rtl="0" eaLnBrk="1" latinLnBrk="0" hangingPunct="1">
        <a:lnSpc>
          <a:spcPct val="100000"/>
        </a:lnSpc>
        <a:spcBef>
          <a:spcPts val="375"/>
        </a:spcBef>
        <a:buFont typeface="Arial"/>
        <a:buChar char="•"/>
        <a:defRPr sz="1350" kern="1200" baseline="0">
          <a:solidFill>
            <a:schemeClr val="tx1"/>
          </a:solidFill>
          <a:latin typeface="Arial" charset="0"/>
          <a:ea typeface="+mn-ea"/>
          <a:cs typeface="+mn-cs"/>
        </a:defRPr>
      </a:lvl4pPr>
      <a:lvl5pPr marL="1543050" indent="-171450" algn="l" defTabSz="685800" rtl="0" eaLnBrk="1" latinLnBrk="0" hangingPunct="1">
        <a:lnSpc>
          <a:spcPct val="100000"/>
        </a:lnSpc>
        <a:spcBef>
          <a:spcPts val="375"/>
        </a:spcBef>
        <a:buFont typeface="Arial"/>
        <a:buChar char="•"/>
        <a:defRPr sz="135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c.m.ehren@vu.n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3278ACB1-E870-3D46-9B22-1695BD717FD9}"/>
              </a:ext>
            </a:extLst>
          </p:cNvPr>
          <p:cNvSpPr>
            <a:spLocks noGrp="1"/>
          </p:cNvSpPr>
          <p:nvPr>
            <p:ph type="body" sz="quarter" idx="17"/>
          </p:nvPr>
        </p:nvSpPr>
        <p:spPr>
          <a:xfrm>
            <a:off x="4283967" y="2504661"/>
            <a:ext cx="4706047" cy="3732627"/>
          </a:xfrm>
        </p:spPr>
        <p:txBody>
          <a:bodyPr/>
          <a:lstStyle/>
          <a:p>
            <a:r>
              <a:rPr lang="en-US" sz="2500" dirty="0" smtClean="0"/>
              <a:t>Melanie </a:t>
            </a:r>
            <a:r>
              <a:rPr lang="en-US" sz="2500" dirty="0"/>
              <a:t>Ehren </a:t>
            </a:r>
            <a:endParaRPr lang="en-US" sz="2500" dirty="0" smtClean="0"/>
          </a:p>
          <a:p>
            <a:r>
              <a:rPr lang="en-US" sz="2500" dirty="0" smtClean="0">
                <a:hlinkClick r:id="rId3"/>
              </a:rPr>
              <a:t>m.c.m.ehren@vu.nl</a:t>
            </a:r>
            <a:endParaRPr lang="en-US" sz="2500" dirty="0" smtClean="0"/>
          </a:p>
          <a:p>
            <a:endParaRPr lang="en-US" sz="2500" dirty="0"/>
          </a:p>
          <a:p>
            <a:endParaRPr lang="en-US" sz="2500" dirty="0"/>
          </a:p>
          <a:p>
            <a:endParaRPr lang="en-US" sz="2500" dirty="0"/>
          </a:p>
        </p:txBody>
      </p:sp>
      <p:sp>
        <p:nvSpPr>
          <p:cNvPr id="6" name="Titel 5">
            <a:extLst>
              <a:ext uri="{FF2B5EF4-FFF2-40B4-BE49-F238E27FC236}">
                <a16:creationId xmlns:a16="http://schemas.microsoft.com/office/drawing/2014/main" id="{35614257-6035-1748-A4E6-027A19F79ADC}"/>
              </a:ext>
            </a:extLst>
          </p:cNvPr>
          <p:cNvSpPr>
            <a:spLocks noGrp="1"/>
          </p:cNvSpPr>
          <p:nvPr>
            <p:ph type="ctrTitle"/>
          </p:nvPr>
        </p:nvSpPr>
        <p:spPr>
          <a:xfrm>
            <a:off x="4206650" y="149649"/>
            <a:ext cx="4783365" cy="2215863"/>
          </a:xfrm>
        </p:spPr>
        <p:txBody>
          <a:bodyPr/>
          <a:lstStyle/>
          <a:p>
            <a:r>
              <a:rPr lang="en-GB" b="1" dirty="0" smtClean="0"/>
              <a:t>Networks for inclusive education</a:t>
            </a:r>
            <a:endParaRPr lang="nl-NL" dirty="0"/>
          </a:p>
        </p:txBody>
      </p:sp>
      <p:sp>
        <p:nvSpPr>
          <p:cNvPr id="4" name="Tijdelijke aanduiding voor voettekst 3">
            <a:extLst>
              <a:ext uri="{FF2B5EF4-FFF2-40B4-BE49-F238E27FC236}">
                <a16:creationId xmlns:a16="http://schemas.microsoft.com/office/drawing/2014/main" id="{0283AC3A-113A-A346-A632-FC5491AA2109}"/>
              </a:ext>
            </a:extLst>
          </p:cNvPr>
          <p:cNvSpPr>
            <a:spLocks noGrp="1"/>
          </p:cNvSpPr>
          <p:nvPr>
            <p:ph type="ftr" sz="quarter" idx="3"/>
          </p:nvPr>
        </p:nvSpPr>
        <p:spPr/>
        <p:txBody>
          <a:bodyPr/>
          <a:lstStyle/>
          <a:p>
            <a:r>
              <a:rPr lang="nl-NL" dirty="0"/>
              <a:t>CHANGE THE FOOTER: </a:t>
            </a:r>
            <a:r>
              <a:rPr lang="nl-NL" dirty="0" err="1"/>
              <a:t>insert</a:t>
            </a:r>
            <a:r>
              <a:rPr lang="nl-NL" dirty="0"/>
              <a:t> &gt; Kop- </a:t>
            </a:r>
            <a:r>
              <a:rPr lang="nl-NL" dirty="0" err="1"/>
              <a:t>and</a:t>
            </a:r>
            <a:r>
              <a:rPr lang="nl-NL" dirty="0"/>
              <a:t> </a:t>
            </a:r>
            <a:r>
              <a:rPr lang="nl-NL" dirty="0" err="1"/>
              <a:t>Footer</a:t>
            </a:r>
            <a:r>
              <a:rPr lang="nl-NL" dirty="0"/>
              <a:t> </a:t>
            </a:r>
            <a:r>
              <a:rPr lang="nl-NL" dirty="0" err="1"/>
              <a:t>text</a:t>
            </a:r>
            <a:endParaRPr lang="nl-NL" dirty="0"/>
          </a:p>
        </p:txBody>
      </p:sp>
      <p:sp>
        <p:nvSpPr>
          <p:cNvPr id="5" name="Tijdelijke aanduiding voor dianummer 4">
            <a:extLst>
              <a:ext uri="{FF2B5EF4-FFF2-40B4-BE49-F238E27FC236}">
                <a16:creationId xmlns:a16="http://schemas.microsoft.com/office/drawing/2014/main" id="{43978C17-E091-254E-B1EB-E9D974E752CE}"/>
              </a:ext>
            </a:extLst>
          </p:cNvPr>
          <p:cNvSpPr>
            <a:spLocks noGrp="1"/>
          </p:cNvSpPr>
          <p:nvPr>
            <p:ph type="sldNum" sz="quarter" idx="4"/>
          </p:nvPr>
        </p:nvSpPr>
        <p:spPr/>
        <p:txBody>
          <a:bodyPr/>
          <a:lstStyle/>
          <a:p>
            <a:fld id="{16CC70A2-6B8C-4FE8-A4AE-E466C9B2130C}" type="slidenum">
              <a:rPr lang="nl-NL" smtClean="0"/>
              <a:pPr/>
              <a:t>1</a:t>
            </a:fld>
            <a:endParaRPr lang="nl-NL" dirty="0"/>
          </a:p>
        </p:txBody>
      </p:sp>
      <p:pic>
        <p:nvPicPr>
          <p:cNvPr id="9" name="Tijdelijke aanduiding voor afbeelding 8">
            <a:extLst>
              <a:ext uri="{FF2B5EF4-FFF2-40B4-BE49-F238E27FC236}">
                <a16:creationId xmlns:a16="http://schemas.microsoft.com/office/drawing/2014/main" id="{5E5C4799-5EA0-9F4A-8BA9-22FA2048C8CE}"/>
              </a:ext>
            </a:extLst>
          </p:cNvPr>
          <p:cNvPicPr>
            <a:picLocks noGrp="1" noChangeAspect="1"/>
          </p:cNvPicPr>
          <p:nvPr>
            <p:ph type="pic" sz="quarter" idx="18"/>
          </p:nvPr>
        </p:nvPicPr>
        <p:blipFill>
          <a:blip r:embed="rId4"/>
          <a:srcRect l="30295" r="30295"/>
          <a:stretch>
            <a:fillRect/>
          </a:stretch>
        </p:blip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13367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76275"/>
            <a:ext cx="5181600" cy="6181725"/>
          </a:xfrm>
          <a:prstGeom prst="rect">
            <a:avLst/>
          </a:prstGeom>
        </p:spPr>
      </p:pic>
      <p:sp>
        <p:nvSpPr>
          <p:cNvPr id="4" name="TextBox 3"/>
          <p:cNvSpPr txBox="1"/>
          <p:nvPr/>
        </p:nvSpPr>
        <p:spPr>
          <a:xfrm>
            <a:off x="5413248" y="3328416"/>
            <a:ext cx="3121152" cy="175432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S PGothic" charset="0"/>
              </a:rPr>
              <a:t>August 2014: Inclusive Education Act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S PGothic" charset="0"/>
              </a:rPr>
              <a:t>76 regional partnerships in primary education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S PGothic" charset="0"/>
              </a:rPr>
              <a:t>74 regional partnerships in secondary education</a:t>
            </a:r>
          </a:p>
        </p:txBody>
      </p:sp>
    </p:spTree>
    <p:extLst>
      <p:ext uri="{BB962C8B-B14F-4D97-AF65-F5344CB8AC3E}">
        <p14:creationId xmlns:p14="http://schemas.microsoft.com/office/powerpoint/2010/main" val="194203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pic>
        <p:nvPicPr>
          <p:cNvPr id="6" name="Picture 5"/>
          <p:cNvPicPr>
            <a:picLocks noChangeAspect="1"/>
          </p:cNvPicPr>
          <p:nvPr/>
        </p:nvPicPr>
        <p:blipFill>
          <a:blip r:embed="rId4"/>
          <a:stretch>
            <a:fillRect/>
          </a:stretch>
        </p:blipFill>
        <p:spPr>
          <a:xfrm>
            <a:off x="-43114" y="420130"/>
            <a:ext cx="9187114" cy="6345057"/>
          </a:xfrm>
          <a:prstGeom prst="rect">
            <a:avLst/>
          </a:prstGeom>
        </p:spPr>
      </p:pic>
    </p:spTree>
    <p:extLst>
      <p:ext uri="{BB962C8B-B14F-4D97-AF65-F5344CB8AC3E}">
        <p14:creationId xmlns:p14="http://schemas.microsoft.com/office/powerpoint/2010/main" val="345918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nl-NL" smtClean="0"/>
              <a:t>CHANGE THE FOOTER: insert &gt; Kop- and Footer text</a:t>
            </a:r>
            <a:endParaRPr lang="nl-NL" dirty="0"/>
          </a:p>
        </p:txBody>
      </p:sp>
      <p:sp>
        <p:nvSpPr>
          <p:cNvPr id="5" name="Slide Number Placeholder 4"/>
          <p:cNvSpPr>
            <a:spLocks noGrp="1"/>
          </p:cNvSpPr>
          <p:nvPr>
            <p:ph type="sldNum" sz="quarter" idx="4"/>
          </p:nvPr>
        </p:nvSpPr>
        <p:spPr/>
        <p:txBody>
          <a:bodyPr/>
          <a:lstStyle/>
          <a:p>
            <a:fld id="{16CC70A2-6B8C-4FE8-A4AE-E466C9B2130C}" type="slidenum">
              <a:rPr lang="nl-NL" smtClean="0"/>
              <a:pPr/>
              <a:t>4</a:t>
            </a:fld>
            <a:endParaRPr lang="nl-NL" dirty="0"/>
          </a:p>
        </p:txBody>
      </p:sp>
      <p:pic>
        <p:nvPicPr>
          <p:cNvPr id="6" name="Picture 5"/>
          <p:cNvPicPr>
            <a:picLocks noChangeAspect="1"/>
          </p:cNvPicPr>
          <p:nvPr/>
        </p:nvPicPr>
        <p:blipFill>
          <a:blip r:embed="rId3"/>
          <a:stretch>
            <a:fillRect/>
          </a:stretch>
        </p:blipFill>
        <p:spPr>
          <a:xfrm>
            <a:off x="241300" y="189076"/>
            <a:ext cx="8724171" cy="6668924"/>
          </a:xfrm>
          <a:prstGeom prst="rect">
            <a:avLst/>
          </a:prstGeom>
        </p:spPr>
      </p:pic>
    </p:spTree>
    <p:extLst>
      <p:ext uri="{BB962C8B-B14F-4D97-AF65-F5344CB8AC3E}">
        <p14:creationId xmlns:p14="http://schemas.microsoft.com/office/powerpoint/2010/main" val="127488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Footer Placeholder 3"/>
          <p:cNvSpPr>
            <a:spLocks noGrp="1"/>
          </p:cNvSpPr>
          <p:nvPr>
            <p:ph type="ftr" sz="quarter" idx="3"/>
          </p:nvPr>
        </p:nvSpPr>
        <p:spPr/>
        <p:txBody>
          <a:bodyPr/>
          <a:lstStyle/>
          <a:p>
            <a:r>
              <a:rPr lang="nl-NL" smtClean="0"/>
              <a:t>CHANGE THE FOOTER: insert &gt; Kop- and Footer text</a:t>
            </a:r>
            <a:endParaRPr lang="nl-NL" dirty="0"/>
          </a:p>
        </p:txBody>
      </p:sp>
      <p:sp>
        <p:nvSpPr>
          <p:cNvPr id="5" name="Slide Number Placeholder 4"/>
          <p:cNvSpPr>
            <a:spLocks noGrp="1"/>
          </p:cNvSpPr>
          <p:nvPr>
            <p:ph type="sldNum" sz="quarter" idx="4"/>
          </p:nvPr>
        </p:nvSpPr>
        <p:spPr/>
        <p:txBody>
          <a:bodyPr/>
          <a:lstStyle/>
          <a:p>
            <a:fld id="{16CC70A2-6B8C-4FE8-A4AE-E466C9B2130C}" type="slidenum">
              <a:rPr lang="nl-NL" smtClean="0"/>
              <a:pPr/>
              <a:t>5</a:t>
            </a:fld>
            <a:endParaRPr lang="nl-NL" dirty="0"/>
          </a:p>
        </p:txBody>
      </p:sp>
      <p:pic>
        <p:nvPicPr>
          <p:cNvPr id="6" name="Picture 5"/>
          <p:cNvPicPr>
            <a:picLocks noChangeAspect="1"/>
          </p:cNvPicPr>
          <p:nvPr/>
        </p:nvPicPr>
        <p:blipFill>
          <a:blip r:embed="rId2"/>
          <a:stretch>
            <a:fillRect/>
          </a:stretch>
        </p:blipFill>
        <p:spPr>
          <a:xfrm>
            <a:off x="107950" y="175851"/>
            <a:ext cx="8846214" cy="6545624"/>
          </a:xfrm>
          <a:prstGeom prst="rect">
            <a:avLst/>
          </a:prstGeom>
        </p:spPr>
      </p:pic>
    </p:spTree>
    <p:extLst>
      <p:ext uri="{BB962C8B-B14F-4D97-AF65-F5344CB8AC3E}">
        <p14:creationId xmlns:p14="http://schemas.microsoft.com/office/powerpoint/2010/main" val="299561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Dilemma’s </a:t>
            </a:r>
            <a:endParaRPr lang="nl-NL" dirty="0"/>
          </a:p>
        </p:txBody>
      </p:sp>
      <p:sp>
        <p:nvSpPr>
          <p:cNvPr id="3" name="Text Placeholder 2"/>
          <p:cNvSpPr>
            <a:spLocks noGrp="1"/>
          </p:cNvSpPr>
          <p:nvPr>
            <p:ph type="body" sz="quarter" idx="10"/>
          </p:nvPr>
        </p:nvSpPr>
        <p:spPr/>
        <p:txBody>
          <a:bodyPr/>
          <a:lstStyle/>
          <a:p>
            <a:r>
              <a:rPr lang="en-GB" sz="2800" i="1" dirty="0" smtClean="0"/>
              <a:t>Multiple, overlapping structures which create confusion and conflicting interests</a:t>
            </a:r>
          </a:p>
          <a:p>
            <a:pPr marL="727200" indent="-457200">
              <a:buFontTx/>
              <a:buChar char="-"/>
            </a:pPr>
            <a:r>
              <a:rPr lang="en-GB" sz="2800" i="1" dirty="0" smtClean="0"/>
              <a:t>School board to school relations</a:t>
            </a:r>
          </a:p>
          <a:p>
            <a:pPr marL="727200" indent="-457200">
              <a:buFontTx/>
              <a:buChar char="-"/>
            </a:pPr>
            <a:r>
              <a:rPr lang="en-GB" sz="2800" i="1" dirty="0" smtClean="0"/>
              <a:t>School network (SWV) to school relations (direct or via school board)</a:t>
            </a:r>
          </a:p>
          <a:p>
            <a:endParaRPr lang="en-GB" sz="2800" i="1" dirty="0" smtClean="0"/>
          </a:p>
          <a:p>
            <a:r>
              <a:rPr lang="en-GB" sz="2800" i="1" dirty="0" smtClean="0"/>
              <a:t>Decision-making</a:t>
            </a:r>
            <a:r>
              <a:rPr lang="en-GB" sz="2800" i="1" dirty="0"/>
              <a:t>, financing, inspection and internal accountability</a:t>
            </a:r>
          </a:p>
          <a:p>
            <a:endParaRPr lang="en-GB" sz="2800" i="1" dirty="0" smtClean="0"/>
          </a:p>
          <a:p>
            <a:endParaRPr lang="en-GB"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085553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VU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20620</TotalTime>
  <Words>180</Words>
  <Application>Microsoft Office PowerPoint</Application>
  <PresentationFormat>On-screen Show (4:3)</PresentationFormat>
  <Paragraphs>28</Paragraphs>
  <Slides>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MS PGothic</vt:lpstr>
      <vt:lpstr>MS PGothic</vt:lpstr>
      <vt:lpstr>Arial</vt:lpstr>
      <vt:lpstr>Arial Narrow</vt:lpstr>
      <vt:lpstr>Arial Narrow Bold</vt:lpstr>
      <vt:lpstr>Calibri</vt:lpstr>
      <vt:lpstr>Lucida Grande</vt:lpstr>
      <vt:lpstr>Wingdings</vt:lpstr>
      <vt:lpstr>VU thema</vt:lpstr>
      <vt:lpstr>KU Leuven</vt:lpstr>
      <vt:lpstr>Networks for inclusive education</vt:lpstr>
      <vt:lpstr>PowerPoint Presentation</vt:lpstr>
      <vt:lpstr>PowerPoint Presentation</vt:lpstr>
      <vt:lpstr>PowerPoint Presentation</vt:lpstr>
      <vt:lpstr>PowerPoint Presentation</vt:lpstr>
      <vt:lpstr>Dilemma’s </vt:lpstr>
    </vt:vector>
  </TitlesOfParts>
  <Company>vrije universiteit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heleen ten voorde ten Voorde</dc:creator>
  <cp:lastModifiedBy>Ehren, M.C.M.</cp:lastModifiedBy>
  <cp:revision>730</cp:revision>
  <cp:lastPrinted>2021-11-30T15:24:29Z</cp:lastPrinted>
  <dcterms:created xsi:type="dcterms:W3CDTF">2011-05-02T06:59:37Z</dcterms:created>
  <dcterms:modified xsi:type="dcterms:W3CDTF">2022-03-28T07:20:29Z</dcterms:modified>
</cp:coreProperties>
</file>